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7.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88" r:id="rId1"/>
    <p:sldMasterId id="2147483660" r:id="rId2"/>
    <p:sldMasterId id="2147483722" r:id="rId3"/>
    <p:sldMasterId id="2147483746" r:id="rId4"/>
    <p:sldMasterId id="2147483817" r:id="rId5"/>
    <p:sldMasterId id="2147483855" r:id="rId6"/>
    <p:sldMasterId id="2147483886" r:id="rId7"/>
    <p:sldMasterId id="2147483917" r:id="rId8"/>
    <p:sldMasterId id="2147483941" r:id="rId9"/>
  </p:sldMasterIdLst>
  <p:notesMasterIdLst>
    <p:notesMasterId r:id="rId91"/>
  </p:notesMasterIdLst>
  <p:handoutMasterIdLst>
    <p:handoutMasterId r:id="rId92"/>
  </p:handoutMasterIdLst>
  <p:sldIdLst>
    <p:sldId id="530" r:id="rId10"/>
    <p:sldId id="531" r:id="rId11"/>
    <p:sldId id="532" r:id="rId12"/>
    <p:sldId id="533" r:id="rId13"/>
    <p:sldId id="534" r:id="rId14"/>
    <p:sldId id="390" r:id="rId15"/>
    <p:sldId id="433" r:id="rId16"/>
    <p:sldId id="434" r:id="rId17"/>
    <p:sldId id="435" r:id="rId18"/>
    <p:sldId id="473" r:id="rId19"/>
    <p:sldId id="474" r:id="rId20"/>
    <p:sldId id="437" r:id="rId21"/>
    <p:sldId id="438" r:id="rId22"/>
    <p:sldId id="477" r:id="rId23"/>
    <p:sldId id="478" r:id="rId24"/>
    <p:sldId id="523" r:id="rId25"/>
    <p:sldId id="524" r:id="rId26"/>
    <p:sldId id="525" r:id="rId27"/>
    <p:sldId id="526" r:id="rId28"/>
    <p:sldId id="527" r:id="rId29"/>
    <p:sldId id="479" r:id="rId30"/>
    <p:sldId id="480" r:id="rId31"/>
    <p:sldId id="481" r:id="rId32"/>
    <p:sldId id="482" r:id="rId33"/>
    <p:sldId id="483" r:id="rId34"/>
    <p:sldId id="484" r:id="rId35"/>
    <p:sldId id="487" r:id="rId36"/>
    <p:sldId id="488" r:id="rId37"/>
    <p:sldId id="485" r:id="rId38"/>
    <p:sldId id="486" r:id="rId39"/>
    <p:sldId id="440" r:id="rId40"/>
    <p:sldId id="441" r:id="rId41"/>
    <p:sldId id="442" r:id="rId42"/>
    <p:sldId id="443" r:id="rId43"/>
    <p:sldId id="444" r:id="rId44"/>
    <p:sldId id="393" r:id="rId45"/>
    <p:sldId id="489" r:id="rId46"/>
    <p:sldId id="505" r:id="rId47"/>
    <p:sldId id="506" r:id="rId48"/>
    <p:sldId id="507" r:id="rId49"/>
    <p:sldId id="508" r:id="rId50"/>
    <p:sldId id="509" r:id="rId51"/>
    <p:sldId id="510" r:id="rId52"/>
    <p:sldId id="511" r:id="rId53"/>
    <p:sldId id="512" r:id="rId54"/>
    <p:sldId id="513" r:id="rId55"/>
    <p:sldId id="514" r:id="rId56"/>
    <p:sldId id="515" r:id="rId57"/>
    <p:sldId id="516" r:id="rId58"/>
    <p:sldId id="517" r:id="rId59"/>
    <p:sldId id="518" r:id="rId60"/>
    <p:sldId id="535" r:id="rId61"/>
    <p:sldId id="520" r:id="rId62"/>
    <p:sldId id="391" r:id="rId63"/>
    <p:sldId id="536" r:id="rId64"/>
    <p:sldId id="537" r:id="rId65"/>
    <p:sldId id="446" r:id="rId66"/>
    <p:sldId id="447" r:id="rId67"/>
    <p:sldId id="490" r:id="rId68"/>
    <p:sldId id="521" r:id="rId69"/>
    <p:sldId id="538" r:id="rId70"/>
    <p:sldId id="539" r:id="rId71"/>
    <p:sldId id="540" r:id="rId72"/>
    <p:sldId id="541"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 id="555" r:id="rId87"/>
    <p:sldId id="556" r:id="rId88"/>
    <p:sldId id="557" r:id="rId89"/>
    <p:sldId id="558" r:id="rId90"/>
  </p:sldIdLst>
  <p:sldSz cx="9144000" cy="6858000" type="screen4x3"/>
  <p:notesSz cx="6858000" cy="9144000"/>
  <p:embeddedFontLst>
    <p:embeddedFont>
      <p:font typeface="MS PGothic" panose="020B0600070205080204" pitchFamily="34" charset="-128"/>
      <p:regular r:id="rId93"/>
    </p:embeddedFont>
    <p:embeddedFont>
      <p:font typeface="MS PGothic" panose="020B0600070205080204" pitchFamily="34" charset="-128"/>
      <p:regular r:id="rId93"/>
    </p:embeddedFont>
    <p:embeddedFont>
      <p:font typeface="Calibri" panose="020F0502020204030204" pitchFamily="34" charset="0"/>
      <p:regular r:id="rId94"/>
      <p:bold r:id="rId95"/>
      <p:italic r:id="rId96"/>
      <p:boldItalic r:id="rId97"/>
    </p:embeddedFont>
    <p:embeddedFont>
      <p:font typeface="Calibri Light" panose="020F0302020204030204" pitchFamily="34" charset="0"/>
      <p:regular r:id="rId98"/>
      <p:italic r:id="rId99"/>
    </p:embeddedFont>
    <p:embeddedFont>
      <p:font typeface="Consolas" panose="020B0609020204030204" pitchFamily="49" charset="0"/>
      <p:regular r:id="rId100"/>
      <p:bold r:id="rId101"/>
      <p:italic r:id="rId102"/>
      <p:boldItalic r:id="rId103"/>
    </p:embeddedFont>
    <p:embeddedFont>
      <p:font typeface="Impact" panose="020B0806030902050204" pitchFamily="34" charset="0"/>
      <p:regular r:id="rId104"/>
    </p:embeddedFont>
    <p:embeddedFont>
      <p:font typeface="Mangal" panose="02040503050203030202" pitchFamily="18" charset="0"/>
      <p:regular r:id="rId105"/>
      <p:bold r:id="rId106"/>
    </p:embeddedFont>
    <p:embeddedFont>
      <p:font typeface="Segoe UI" panose="020B0502040204020203" pitchFamily="34" charset="0"/>
      <p:regular r:id="rId107"/>
      <p:bold r:id="rId108"/>
      <p:italic r:id="rId109"/>
      <p:boldItalic r:id="rId110"/>
    </p:embeddedFont>
    <p:embeddedFont>
      <p:font typeface="Segoe UI Black" panose="020B0A02040204020203" pitchFamily="34" charset="0"/>
      <p:bold r:id="rId111"/>
      <p:boldItalic r:id="rId112"/>
    </p:embeddedFont>
    <p:embeddedFont>
      <p:font typeface="Segoe UI Light" panose="020B0502040204020203" pitchFamily="34" charset="0"/>
      <p:regular r:id="rId113"/>
      <p:italic r:id="rId114"/>
    </p:embeddedFont>
    <p:embeddedFont>
      <p:font typeface="Segoe UI Semibold" panose="020B0702040204020203" pitchFamily="34" charset="0"/>
      <p:bold r:id="rId115"/>
      <p:boldItalic r:id="rId116"/>
    </p:embeddedFont>
    <p:embeddedFont>
      <p:font typeface="Segoe UI Semilight" panose="020B0402040204020203" pitchFamily="34" charset="0"/>
      <p:regular r:id="rId117"/>
      <p:italic r:id="rId118"/>
    </p:embeddedFont>
    <p:embeddedFont>
      <p:font typeface="Segoe UI Symbol" panose="020B0502040204020203" pitchFamily="34" charset="0"/>
      <p:regular r:id="rId119"/>
    </p:embeddedFont>
    <p:embeddedFont>
      <p:font typeface="Verdana" panose="020B0604030504040204" pitchFamily="34" charset="0"/>
      <p:regular r:id="rId120"/>
      <p:bold r:id="rId121"/>
      <p:italic r:id="rId122"/>
      <p:boldItalic r:id="rId123"/>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9A57CD"/>
    <a:srgbClr val="3399FF"/>
    <a:srgbClr val="66990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61593" autoAdjust="0"/>
  </p:normalViewPr>
  <p:slideViewPr>
    <p:cSldViewPr snapToGrid="0">
      <p:cViewPr varScale="1">
        <p:scale>
          <a:sx n="70" d="100"/>
          <a:sy n="70" d="100"/>
        </p:scale>
        <p:origin x="2052" y="72"/>
      </p:cViewPr>
      <p:guideLst/>
    </p:cSldViewPr>
  </p:slideViewPr>
  <p:outlineViewPr>
    <p:cViewPr>
      <p:scale>
        <a:sx n="33" d="100"/>
        <a:sy n="33" d="100"/>
      </p:scale>
      <p:origin x="0" y="-986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font" Target="fonts/font25.fntdata"/><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font" Target="fonts/font20.fntdata"/><Relationship Id="rId16" Type="http://schemas.openxmlformats.org/officeDocument/2006/relationships/slide" Target="slides/slide7.xml"/><Relationship Id="rId107" Type="http://schemas.openxmlformats.org/officeDocument/2006/relationships/font" Target="fonts/font15.fntdata"/><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font" Target="fonts/font10.fntdata"/><Relationship Id="rId123" Type="http://schemas.openxmlformats.org/officeDocument/2006/relationships/font" Target="fonts/font31.fntdata"/><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font" Target="fonts/font3.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font" Target="fonts/font8.fntdata"/><Relationship Id="rId105" Type="http://schemas.openxmlformats.org/officeDocument/2006/relationships/font" Target="fonts/font13.fntdata"/><Relationship Id="rId113" Type="http://schemas.openxmlformats.org/officeDocument/2006/relationships/font" Target="fonts/font21.fntdata"/><Relationship Id="rId118" Type="http://schemas.openxmlformats.org/officeDocument/2006/relationships/font" Target="fonts/font26.fntdata"/><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font" Target="fonts/font1.fntdata"/><Relationship Id="rId98" Type="http://schemas.openxmlformats.org/officeDocument/2006/relationships/font" Target="fonts/font6.fntdata"/><Relationship Id="rId121" Type="http://schemas.openxmlformats.org/officeDocument/2006/relationships/font" Target="fonts/font29.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font" Target="fonts/font11.fntdata"/><Relationship Id="rId108" Type="http://schemas.openxmlformats.org/officeDocument/2006/relationships/font" Target="fonts/font16.fntdata"/><Relationship Id="rId116" Type="http://schemas.openxmlformats.org/officeDocument/2006/relationships/font" Target="fonts/font24.fntdata"/><Relationship Id="rId124"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notesMaster" Target="notesMasters/notesMaster1.xml"/><Relationship Id="rId96" Type="http://schemas.openxmlformats.org/officeDocument/2006/relationships/font" Target="fonts/font4.fntdata"/><Relationship Id="rId11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font" Target="fonts/font14.fntdata"/><Relationship Id="rId114" Type="http://schemas.openxmlformats.org/officeDocument/2006/relationships/font" Target="fonts/font22.fntdata"/><Relationship Id="rId119" Type="http://schemas.openxmlformats.org/officeDocument/2006/relationships/font" Target="fonts/font27.fntdata"/><Relationship Id="rId12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22"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font" Target="fonts/font17.fntdata"/><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font" Target="fonts/font28.fntdata"/><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font" Target="fonts/font18.fntdata"/><Relationship Id="rId115" Type="http://schemas.openxmlformats.org/officeDocument/2006/relationships/font" Target="fonts/font23.fntdata"/><Relationship Id="rId61" Type="http://schemas.openxmlformats.org/officeDocument/2006/relationships/slide" Target="slides/slide52.xml"/><Relationship Id="rId82"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3CBE93-C288-4CB2-839B-C18982D4E5A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BABB89D5-DA25-4009-8013-91B9F800831B}">
      <dgm:prSet phldrT="[Text]"/>
      <dgm:spPr/>
      <dgm:t>
        <a:bodyPr/>
        <a:lstStyle/>
        <a:p>
          <a:r>
            <a:rPr lang="en-US" dirty="0"/>
            <a:t>Application</a:t>
          </a:r>
        </a:p>
      </dgm:t>
    </dgm:pt>
    <dgm:pt modelId="{922A9D6D-339B-49D8-AEE6-F41BDAF1A4C2}" type="parTrans" cxnId="{1E04FDD1-83B7-4B18-9ED4-7D3E102B6B8A}">
      <dgm:prSet/>
      <dgm:spPr/>
      <dgm:t>
        <a:bodyPr/>
        <a:lstStyle/>
        <a:p>
          <a:endParaRPr lang="en-US"/>
        </a:p>
      </dgm:t>
    </dgm:pt>
    <dgm:pt modelId="{17EAA3CD-38DC-46DB-B2E4-358C0D4BA7F8}" type="sibTrans" cxnId="{1E04FDD1-83B7-4B18-9ED4-7D3E102B6B8A}">
      <dgm:prSet/>
      <dgm:spPr/>
      <dgm:t>
        <a:bodyPr/>
        <a:lstStyle/>
        <a:p>
          <a:endParaRPr lang="en-US"/>
        </a:p>
      </dgm:t>
    </dgm:pt>
    <dgm:pt modelId="{B3E1BFDA-3669-42AC-B3C6-B1295E3CBB5C}">
      <dgm:prSet phldrT="[Text]"/>
      <dgm:spPr/>
      <dgm:t>
        <a:bodyPr/>
        <a:lstStyle/>
        <a:p>
          <a:r>
            <a:rPr lang="en-US" dirty="0"/>
            <a:t>Feature A</a:t>
          </a:r>
        </a:p>
      </dgm:t>
    </dgm:pt>
    <dgm:pt modelId="{C35C4018-463B-4AB7-A3EE-E05EF2809DCD}" type="parTrans" cxnId="{47D28769-9D10-4873-8B71-C349748F5BA5}">
      <dgm:prSet/>
      <dgm:spPr>
        <a:ln w="57150"/>
      </dgm:spPr>
      <dgm:t>
        <a:bodyPr/>
        <a:lstStyle/>
        <a:p>
          <a:endParaRPr lang="en-US"/>
        </a:p>
      </dgm:t>
    </dgm:pt>
    <dgm:pt modelId="{6E3AFEED-9470-4973-A8CB-EFE30F41E73E}" type="sibTrans" cxnId="{47D28769-9D10-4873-8B71-C349748F5BA5}">
      <dgm:prSet/>
      <dgm:spPr/>
      <dgm:t>
        <a:bodyPr/>
        <a:lstStyle/>
        <a:p>
          <a:endParaRPr lang="en-US"/>
        </a:p>
      </dgm:t>
    </dgm:pt>
    <dgm:pt modelId="{E1592A2E-90BB-49F8-AA99-AC6421B48CB4}">
      <dgm:prSet phldrT="[Text]"/>
      <dgm:spPr/>
      <dgm:t>
        <a:bodyPr/>
        <a:lstStyle/>
        <a:p>
          <a:r>
            <a:rPr lang="en-US" dirty="0"/>
            <a:t>Feature C </a:t>
          </a:r>
        </a:p>
      </dgm:t>
    </dgm:pt>
    <dgm:pt modelId="{4307223D-B976-46EC-94C0-8168FD1ECA3E}" type="parTrans" cxnId="{4744DD50-80FD-4BFA-9EB8-5F3C600C6BA9}">
      <dgm:prSet/>
      <dgm:spPr>
        <a:ln w="57150"/>
      </dgm:spPr>
      <dgm:t>
        <a:bodyPr/>
        <a:lstStyle/>
        <a:p>
          <a:endParaRPr lang="en-US"/>
        </a:p>
      </dgm:t>
    </dgm:pt>
    <dgm:pt modelId="{D76F019D-13D7-49CF-B843-2A6CB25BF652}" type="sibTrans" cxnId="{4744DD50-80FD-4BFA-9EB8-5F3C600C6BA9}">
      <dgm:prSet/>
      <dgm:spPr/>
      <dgm:t>
        <a:bodyPr/>
        <a:lstStyle/>
        <a:p>
          <a:endParaRPr lang="en-US"/>
        </a:p>
      </dgm:t>
    </dgm:pt>
    <dgm:pt modelId="{14A46917-805D-491B-A131-6B125F3BD19A}">
      <dgm:prSet phldrT="[Text]"/>
      <dgm:spPr/>
      <dgm:t>
        <a:bodyPr/>
        <a:lstStyle/>
        <a:p>
          <a:r>
            <a:rPr lang="en-US" dirty="0"/>
            <a:t>Feature E</a:t>
          </a:r>
        </a:p>
      </dgm:t>
    </dgm:pt>
    <dgm:pt modelId="{62CDA150-02A3-4EC5-95F9-02698861799B}" type="parTrans" cxnId="{B9BFA2F1-512F-41D5-AEB8-9435BF347F84}">
      <dgm:prSet/>
      <dgm:spPr>
        <a:ln w="57150"/>
      </dgm:spPr>
      <dgm:t>
        <a:bodyPr/>
        <a:lstStyle/>
        <a:p>
          <a:endParaRPr lang="en-US"/>
        </a:p>
      </dgm:t>
    </dgm:pt>
    <dgm:pt modelId="{D4966788-E5BB-4026-A933-93FE14009A89}" type="sibTrans" cxnId="{B9BFA2F1-512F-41D5-AEB8-9435BF347F84}">
      <dgm:prSet/>
      <dgm:spPr/>
      <dgm:t>
        <a:bodyPr/>
        <a:lstStyle/>
        <a:p>
          <a:endParaRPr lang="en-US"/>
        </a:p>
      </dgm:t>
    </dgm:pt>
    <dgm:pt modelId="{01BAD0E5-89C8-4F95-B12D-519E617C6A1D}">
      <dgm:prSet phldrT="[Text]"/>
      <dgm:spPr/>
      <dgm:t>
        <a:bodyPr/>
        <a:lstStyle/>
        <a:p>
          <a:r>
            <a:rPr lang="en-US" dirty="0"/>
            <a:t>Feature B</a:t>
          </a:r>
        </a:p>
      </dgm:t>
    </dgm:pt>
    <dgm:pt modelId="{C7F00058-1014-4175-AD15-545A4AA4F8D5}" type="parTrans" cxnId="{AEC6DFE5-0AD0-4434-BD62-2C54D500D2F2}">
      <dgm:prSet/>
      <dgm:spPr>
        <a:ln w="57150"/>
      </dgm:spPr>
      <dgm:t>
        <a:bodyPr/>
        <a:lstStyle/>
        <a:p>
          <a:endParaRPr lang="en-US"/>
        </a:p>
      </dgm:t>
    </dgm:pt>
    <dgm:pt modelId="{5BB2C1C1-0A05-4F64-94D8-01C4DF38D4B8}" type="sibTrans" cxnId="{AEC6DFE5-0AD0-4434-BD62-2C54D500D2F2}">
      <dgm:prSet/>
      <dgm:spPr/>
      <dgm:t>
        <a:bodyPr/>
        <a:lstStyle/>
        <a:p>
          <a:endParaRPr lang="en-US"/>
        </a:p>
      </dgm:t>
    </dgm:pt>
    <dgm:pt modelId="{A83CFF2E-5621-4B76-B49D-F7D737BEB929}">
      <dgm:prSet phldrT="[Text]"/>
      <dgm:spPr/>
      <dgm:t>
        <a:bodyPr/>
        <a:lstStyle/>
        <a:p>
          <a:r>
            <a:rPr lang="en-US" dirty="0"/>
            <a:t>Feature D</a:t>
          </a:r>
        </a:p>
      </dgm:t>
    </dgm:pt>
    <dgm:pt modelId="{03ACF038-FAAC-4FF0-930F-3CF899DB04BA}" type="parTrans" cxnId="{1B7B3B33-286D-4059-B60F-7AC7F489A623}">
      <dgm:prSet/>
      <dgm:spPr>
        <a:ln w="57150"/>
      </dgm:spPr>
      <dgm:t>
        <a:bodyPr/>
        <a:lstStyle/>
        <a:p>
          <a:endParaRPr lang="en-US"/>
        </a:p>
      </dgm:t>
    </dgm:pt>
    <dgm:pt modelId="{1770AE41-0282-4CA9-87D8-36D012372F17}" type="sibTrans" cxnId="{1B7B3B33-286D-4059-B60F-7AC7F489A623}">
      <dgm:prSet/>
      <dgm:spPr/>
      <dgm:t>
        <a:bodyPr/>
        <a:lstStyle/>
        <a:p>
          <a:endParaRPr lang="en-US"/>
        </a:p>
      </dgm:t>
    </dgm:pt>
    <dgm:pt modelId="{0EC28D6A-6E71-47D5-B27C-978B5889BCB9}" type="pres">
      <dgm:prSet presAssocID="{163CBE93-C288-4CB2-839B-C18982D4E5A5}" presName="hierChild1" presStyleCnt="0">
        <dgm:presLayoutVars>
          <dgm:orgChart val="1"/>
          <dgm:chPref val="1"/>
          <dgm:dir/>
          <dgm:animOne val="branch"/>
          <dgm:animLvl val="lvl"/>
          <dgm:resizeHandles/>
        </dgm:presLayoutVars>
      </dgm:prSet>
      <dgm:spPr/>
    </dgm:pt>
    <dgm:pt modelId="{FE296CA9-1A05-49B7-92EB-C262396E8110}" type="pres">
      <dgm:prSet presAssocID="{BABB89D5-DA25-4009-8013-91B9F800831B}" presName="hierRoot1" presStyleCnt="0">
        <dgm:presLayoutVars>
          <dgm:hierBranch val="init"/>
        </dgm:presLayoutVars>
      </dgm:prSet>
      <dgm:spPr/>
    </dgm:pt>
    <dgm:pt modelId="{ACDFF0D3-AD38-4718-A45F-9C97631D2E79}" type="pres">
      <dgm:prSet presAssocID="{BABB89D5-DA25-4009-8013-91B9F800831B}" presName="rootComposite1" presStyleCnt="0"/>
      <dgm:spPr/>
    </dgm:pt>
    <dgm:pt modelId="{BE850376-0BCF-4AEF-97DE-A041ADEB0CF7}" type="pres">
      <dgm:prSet presAssocID="{BABB89D5-DA25-4009-8013-91B9F800831B}" presName="rootText1" presStyleLbl="node0" presStyleIdx="0" presStyleCnt="1">
        <dgm:presLayoutVars>
          <dgm:chPref val="3"/>
        </dgm:presLayoutVars>
      </dgm:prSet>
      <dgm:spPr/>
    </dgm:pt>
    <dgm:pt modelId="{B4FA66FD-5A54-41F2-848F-93A769EBB1DF}" type="pres">
      <dgm:prSet presAssocID="{BABB89D5-DA25-4009-8013-91B9F800831B}" presName="rootConnector1" presStyleLbl="node1" presStyleIdx="0" presStyleCnt="0"/>
      <dgm:spPr/>
    </dgm:pt>
    <dgm:pt modelId="{2AC921E8-58A7-4BDF-8EFE-22C360F088BF}" type="pres">
      <dgm:prSet presAssocID="{BABB89D5-DA25-4009-8013-91B9F800831B}" presName="hierChild2" presStyleCnt="0"/>
      <dgm:spPr/>
    </dgm:pt>
    <dgm:pt modelId="{17E99444-2487-4184-B40A-8C51751F9CB8}" type="pres">
      <dgm:prSet presAssocID="{C35C4018-463B-4AB7-A3EE-E05EF2809DCD}" presName="Name37" presStyleLbl="parChTrans1D2" presStyleIdx="0" presStyleCnt="2"/>
      <dgm:spPr/>
    </dgm:pt>
    <dgm:pt modelId="{CBFEE479-1A74-49AB-AF9A-9230211C1312}" type="pres">
      <dgm:prSet presAssocID="{B3E1BFDA-3669-42AC-B3C6-B1295E3CBB5C}" presName="hierRoot2" presStyleCnt="0">
        <dgm:presLayoutVars>
          <dgm:hierBranch val="init"/>
        </dgm:presLayoutVars>
      </dgm:prSet>
      <dgm:spPr/>
    </dgm:pt>
    <dgm:pt modelId="{9915AD47-4DB0-4C46-BAF9-AD42AD104247}" type="pres">
      <dgm:prSet presAssocID="{B3E1BFDA-3669-42AC-B3C6-B1295E3CBB5C}" presName="rootComposite" presStyleCnt="0"/>
      <dgm:spPr/>
    </dgm:pt>
    <dgm:pt modelId="{8C5EE12D-5DF8-4AF6-81FA-8F4F50C18A17}" type="pres">
      <dgm:prSet presAssocID="{B3E1BFDA-3669-42AC-B3C6-B1295E3CBB5C}" presName="rootText" presStyleLbl="node2" presStyleIdx="0" presStyleCnt="2">
        <dgm:presLayoutVars>
          <dgm:chPref val="3"/>
        </dgm:presLayoutVars>
      </dgm:prSet>
      <dgm:spPr/>
    </dgm:pt>
    <dgm:pt modelId="{6F217392-32C6-481B-93EC-68403D98B68A}" type="pres">
      <dgm:prSet presAssocID="{B3E1BFDA-3669-42AC-B3C6-B1295E3CBB5C}" presName="rootConnector" presStyleLbl="node2" presStyleIdx="0" presStyleCnt="2"/>
      <dgm:spPr/>
    </dgm:pt>
    <dgm:pt modelId="{747D9DB0-F86A-4823-AB4D-F0A482794581}" type="pres">
      <dgm:prSet presAssocID="{B3E1BFDA-3669-42AC-B3C6-B1295E3CBB5C}" presName="hierChild4" presStyleCnt="0"/>
      <dgm:spPr/>
    </dgm:pt>
    <dgm:pt modelId="{03C5BF9C-2273-40A4-AD91-996F84526B69}" type="pres">
      <dgm:prSet presAssocID="{4307223D-B976-46EC-94C0-8168FD1ECA3E}" presName="Name37" presStyleLbl="parChTrans1D3" presStyleIdx="0" presStyleCnt="3"/>
      <dgm:spPr/>
    </dgm:pt>
    <dgm:pt modelId="{D1578D6E-2620-4C72-9B71-1429CD600570}" type="pres">
      <dgm:prSet presAssocID="{E1592A2E-90BB-49F8-AA99-AC6421B48CB4}" presName="hierRoot2" presStyleCnt="0">
        <dgm:presLayoutVars>
          <dgm:hierBranch val="init"/>
        </dgm:presLayoutVars>
      </dgm:prSet>
      <dgm:spPr/>
    </dgm:pt>
    <dgm:pt modelId="{44BAC01C-48C0-4AA5-B70B-B2FD9881E0D9}" type="pres">
      <dgm:prSet presAssocID="{E1592A2E-90BB-49F8-AA99-AC6421B48CB4}" presName="rootComposite" presStyleCnt="0"/>
      <dgm:spPr/>
    </dgm:pt>
    <dgm:pt modelId="{0D427D2F-CAD8-4A4A-80F1-C58540D72D21}" type="pres">
      <dgm:prSet presAssocID="{E1592A2E-90BB-49F8-AA99-AC6421B48CB4}" presName="rootText" presStyleLbl="node3" presStyleIdx="0" presStyleCnt="3">
        <dgm:presLayoutVars>
          <dgm:chPref val="3"/>
        </dgm:presLayoutVars>
      </dgm:prSet>
      <dgm:spPr/>
    </dgm:pt>
    <dgm:pt modelId="{7318CEEE-71D8-4348-9093-A287C9BA9EDF}" type="pres">
      <dgm:prSet presAssocID="{E1592A2E-90BB-49F8-AA99-AC6421B48CB4}" presName="rootConnector" presStyleLbl="node3" presStyleIdx="0" presStyleCnt="3"/>
      <dgm:spPr/>
    </dgm:pt>
    <dgm:pt modelId="{148531F6-FF6B-4A9C-9A3A-E5F7BEC62A4E}" type="pres">
      <dgm:prSet presAssocID="{E1592A2E-90BB-49F8-AA99-AC6421B48CB4}" presName="hierChild4" presStyleCnt="0"/>
      <dgm:spPr/>
    </dgm:pt>
    <dgm:pt modelId="{5E6A7D2C-AA2E-445D-B94F-767151723CE5}" type="pres">
      <dgm:prSet presAssocID="{E1592A2E-90BB-49F8-AA99-AC6421B48CB4}" presName="hierChild5" presStyleCnt="0"/>
      <dgm:spPr/>
    </dgm:pt>
    <dgm:pt modelId="{A916C718-6E74-46EC-815D-F42843731F7A}" type="pres">
      <dgm:prSet presAssocID="{62CDA150-02A3-4EC5-95F9-02698861799B}" presName="Name37" presStyleLbl="parChTrans1D3" presStyleIdx="1" presStyleCnt="3"/>
      <dgm:spPr/>
    </dgm:pt>
    <dgm:pt modelId="{341BA249-8D37-4433-9093-E4C531CCE7AE}" type="pres">
      <dgm:prSet presAssocID="{14A46917-805D-491B-A131-6B125F3BD19A}" presName="hierRoot2" presStyleCnt="0">
        <dgm:presLayoutVars>
          <dgm:hierBranch val="init"/>
        </dgm:presLayoutVars>
      </dgm:prSet>
      <dgm:spPr/>
    </dgm:pt>
    <dgm:pt modelId="{060EB0D1-9B8C-4E9E-93EB-C75454C3BB4D}" type="pres">
      <dgm:prSet presAssocID="{14A46917-805D-491B-A131-6B125F3BD19A}" presName="rootComposite" presStyleCnt="0"/>
      <dgm:spPr/>
    </dgm:pt>
    <dgm:pt modelId="{3F984F95-ECE2-4324-B81A-A0628EA5CE84}" type="pres">
      <dgm:prSet presAssocID="{14A46917-805D-491B-A131-6B125F3BD19A}" presName="rootText" presStyleLbl="node3" presStyleIdx="1" presStyleCnt="3">
        <dgm:presLayoutVars>
          <dgm:chPref val="3"/>
        </dgm:presLayoutVars>
      </dgm:prSet>
      <dgm:spPr/>
    </dgm:pt>
    <dgm:pt modelId="{38BE4F41-B3FD-4C1E-B44B-AB74DCFE6F63}" type="pres">
      <dgm:prSet presAssocID="{14A46917-805D-491B-A131-6B125F3BD19A}" presName="rootConnector" presStyleLbl="node3" presStyleIdx="1" presStyleCnt="3"/>
      <dgm:spPr/>
    </dgm:pt>
    <dgm:pt modelId="{CAA3F204-DFEB-46A5-9181-6B0063D5D050}" type="pres">
      <dgm:prSet presAssocID="{14A46917-805D-491B-A131-6B125F3BD19A}" presName="hierChild4" presStyleCnt="0"/>
      <dgm:spPr/>
    </dgm:pt>
    <dgm:pt modelId="{02BC9AED-9CDF-4E2E-A29C-5741408887DC}" type="pres">
      <dgm:prSet presAssocID="{14A46917-805D-491B-A131-6B125F3BD19A}" presName="hierChild5" presStyleCnt="0"/>
      <dgm:spPr/>
    </dgm:pt>
    <dgm:pt modelId="{01EFBBB8-6CDD-4E85-836A-1E80B53C3887}" type="pres">
      <dgm:prSet presAssocID="{B3E1BFDA-3669-42AC-B3C6-B1295E3CBB5C}" presName="hierChild5" presStyleCnt="0"/>
      <dgm:spPr/>
    </dgm:pt>
    <dgm:pt modelId="{328F4BD3-1C3D-4CBA-9113-186DA600936B}" type="pres">
      <dgm:prSet presAssocID="{C7F00058-1014-4175-AD15-545A4AA4F8D5}" presName="Name37" presStyleLbl="parChTrans1D2" presStyleIdx="1" presStyleCnt="2"/>
      <dgm:spPr/>
    </dgm:pt>
    <dgm:pt modelId="{4F9712E1-626F-4F61-B9AE-3285422CF1C3}" type="pres">
      <dgm:prSet presAssocID="{01BAD0E5-89C8-4F95-B12D-519E617C6A1D}" presName="hierRoot2" presStyleCnt="0">
        <dgm:presLayoutVars>
          <dgm:hierBranch val="init"/>
        </dgm:presLayoutVars>
      </dgm:prSet>
      <dgm:spPr/>
    </dgm:pt>
    <dgm:pt modelId="{D4EADDDF-C1C3-493C-9400-49C2F6E37FAF}" type="pres">
      <dgm:prSet presAssocID="{01BAD0E5-89C8-4F95-B12D-519E617C6A1D}" presName="rootComposite" presStyleCnt="0"/>
      <dgm:spPr/>
    </dgm:pt>
    <dgm:pt modelId="{E9E62205-E199-4EF9-B962-A43252BFE0F0}" type="pres">
      <dgm:prSet presAssocID="{01BAD0E5-89C8-4F95-B12D-519E617C6A1D}" presName="rootText" presStyleLbl="node2" presStyleIdx="1" presStyleCnt="2">
        <dgm:presLayoutVars>
          <dgm:chPref val="3"/>
        </dgm:presLayoutVars>
      </dgm:prSet>
      <dgm:spPr/>
    </dgm:pt>
    <dgm:pt modelId="{4199010D-89C8-45A4-9D9A-86012B73504D}" type="pres">
      <dgm:prSet presAssocID="{01BAD0E5-89C8-4F95-B12D-519E617C6A1D}" presName="rootConnector" presStyleLbl="node2" presStyleIdx="1" presStyleCnt="2"/>
      <dgm:spPr/>
    </dgm:pt>
    <dgm:pt modelId="{745D0A07-3138-4F5F-AC24-B22DF97F0356}" type="pres">
      <dgm:prSet presAssocID="{01BAD0E5-89C8-4F95-B12D-519E617C6A1D}" presName="hierChild4" presStyleCnt="0"/>
      <dgm:spPr/>
    </dgm:pt>
    <dgm:pt modelId="{DC2326CD-BBD0-4598-90E1-68F4519FB1CB}" type="pres">
      <dgm:prSet presAssocID="{03ACF038-FAAC-4FF0-930F-3CF899DB04BA}" presName="Name37" presStyleLbl="parChTrans1D3" presStyleIdx="2" presStyleCnt="3"/>
      <dgm:spPr/>
    </dgm:pt>
    <dgm:pt modelId="{5932F4E2-E9D8-44B1-B4F2-F7CB07CBDCCE}" type="pres">
      <dgm:prSet presAssocID="{A83CFF2E-5621-4B76-B49D-F7D737BEB929}" presName="hierRoot2" presStyleCnt="0">
        <dgm:presLayoutVars>
          <dgm:hierBranch val="init"/>
        </dgm:presLayoutVars>
      </dgm:prSet>
      <dgm:spPr/>
    </dgm:pt>
    <dgm:pt modelId="{CC610409-06BC-4323-BC04-BA492604452E}" type="pres">
      <dgm:prSet presAssocID="{A83CFF2E-5621-4B76-B49D-F7D737BEB929}" presName="rootComposite" presStyleCnt="0"/>
      <dgm:spPr/>
    </dgm:pt>
    <dgm:pt modelId="{17349C32-3C0C-4E4B-BF2D-EA84FD3FD621}" type="pres">
      <dgm:prSet presAssocID="{A83CFF2E-5621-4B76-B49D-F7D737BEB929}" presName="rootText" presStyleLbl="node3" presStyleIdx="2" presStyleCnt="3">
        <dgm:presLayoutVars>
          <dgm:chPref val="3"/>
        </dgm:presLayoutVars>
      </dgm:prSet>
      <dgm:spPr/>
    </dgm:pt>
    <dgm:pt modelId="{F83B5E39-FBE3-4BAC-A229-367E9B9E01E3}" type="pres">
      <dgm:prSet presAssocID="{A83CFF2E-5621-4B76-B49D-F7D737BEB929}" presName="rootConnector" presStyleLbl="node3" presStyleIdx="2" presStyleCnt="3"/>
      <dgm:spPr/>
    </dgm:pt>
    <dgm:pt modelId="{FE00DB01-DF11-4768-B50F-FBFB3A4F01EF}" type="pres">
      <dgm:prSet presAssocID="{A83CFF2E-5621-4B76-B49D-F7D737BEB929}" presName="hierChild4" presStyleCnt="0"/>
      <dgm:spPr/>
    </dgm:pt>
    <dgm:pt modelId="{32C9CD94-A8AD-47D5-81AD-22089A462852}" type="pres">
      <dgm:prSet presAssocID="{A83CFF2E-5621-4B76-B49D-F7D737BEB929}" presName="hierChild5" presStyleCnt="0"/>
      <dgm:spPr/>
    </dgm:pt>
    <dgm:pt modelId="{25C7544D-A670-4CF7-A063-2CB9D5EB0175}" type="pres">
      <dgm:prSet presAssocID="{01BAD0E5-89C8-4F95-B12D-519E617C6A1D}" presName="hierChild5" presStyleCnt="0"/>
      <dgm:spPr/>
    </dgm:pt>
    <dgm:pt modelId="{44430DA8-D777-42D5-B150-4A3710C9F9AD}" type="pres">
      <dgm:prSet presAssocID="{BABB89D5-DA25-4009-8013-91B9F800831B}" presName="hierChild3" presStyleCnt="0"/>
      <dgm:spPr/>
    </dgm:pt>
  </dgm:ptLst>
  <dgm:cxnLst>
    <dgm:cxn modelId="{12050011-CF37-497B-8E1D-2DF18292557E}" type="presOf" srcId="{B3E1BFDA-3669-42AC-B3C6-B1295E3CBB5C}" destId="{6F217392-32C6-481B-93EC-68403D98B68A}" srcOrd="1" destOrd="0" presId="urn:microsoft.com/office/officeart/2005/8/layout/orgChart1"/>
    <dgm:cxn modelId="{5A616E13-9F53-496F-85C0-64D7FCF9BAB0}" type="presOf" srcId="{4307223D-B976-46EC-94C0-8168FD1ECA3E}" destId="{03C5BF9C-2273-40A4-AD91-996F84526B69}" srcOrd="0" destOrd="0" presId="urn:microsoft.com/office/officeart/2005/8/layout/orgChart1"/>
    <dgm:cxn modelId="{B6B7D814-228C-4A04-8D96-9CC99803722A}" type="presOf" srcId="{BABB89D5-DA25-4009-8013-91B9F800831B}" destId="{BE850376-0BCF-4AEF-97DE-A041ADEB0CF7}" srcOrd="0" destOrd="0" presId="urn:microsoft.com/office/officeart/2005/8/layout/orgChart1"/>
    <dgm:cxn modelId="{50E6A417-6DD7-4213-BF3D-B6CA4BEC0128}" type="presOf" srcId="{163CBE93-C288-4CB2-839B-C18982D4E5A5}" destId="{0EC28D6A-6E71-47D5-B27C-978B5889BCB9}" srcOrd="0" destOrd="0" presId="urn:microsoft.com/office/officeart/2005/8/layout/orgChart1"/>
    <dgm:cxn modelId="{1B7B3B33-286D-4059-B60F-7AC7F489A623}" srcId="{01BAD0E5-89C8-4F95-B12D-519E617C6A1D}" destId="{A83CFF2E-5621-4B76-B49D-F7D737BEB929}" srcOrd="0" destOrd="0" parTransId="{03ACF038-FAAC-4FF0-930F-3CF899DB04BA}" sibTransId="{1770AE41-0282-4CA9-87D8-36D012372F17}"/>
    <dgm:cxn modelId="{485C655E-9CB9-4372-BC71-9901BE7D2B1A}" type="presOf" srcId="{C7F00058-1014-4175-AD15-545A4AA4F8D5}" destId="{328F4BD3-1C3D-4CBA-9113-186DA600936B}" srcOrd="0" destOrd="0" presId="urn:microsoft.com/office/officeart/2005/8/layout/orgChart1"/>
    <dgm:cxn modelId="{4F580E41-E46A-4282-98ED-2D6063DD8822}" type="presOf" srcId="{BABB89D5-DA25-4009-8013-91B9F800831B}" destId="{B4FA66FD-5A54-41F2-848F-93A769EBB1DF}" srcOrd="1" destOrd="0" presId="urn:microsoft.com/office/officeart/2005/8/layout/orgChart1"/>
    <dgm:cxn modelId="{40EC2363-7045-42D9-9CD4-A49E34D3F465}" type="presOf" srcId="{14A46917-805D-491B-A131-6B125F3BD19A}" destId="{3F984F95-ECE2-4324-B81A-A0628EA5CE84}" srcOrd="0" destOrd="0" presId="urn:microsoft.com/office/officeart/2005/8/layout/orgChart1"/>
    <dgm:cxn modelId="{47D28769-9D10-4873-8B71-C349748F5BA5}" srcId="{BABB89D5-DA25-4009-8013-91B9F800831B}" destId="{B3E1BFDA-3669-42AC-B3C6-B1295E3CBB5C}" srcOrd="0" destOrd="0" parTransId="{C35C4018-463B-4AB7-A3EE-E05EF2809DCD}" sibTransId="{6E3AFEED-9470-4973-A8CB-EFE30F41E73E}"/>
    <dgm:cxn modelId="{3FAEB64F-0116-442D-84FD-45BE408FF999}" type="presOf" srcId="{C35C4018-463B-4AB7-A3EE-E05EF2809DCD}" destId="{17E99444-2487-4184-B40A-8C51751F9CB8}" srcOrd="0" destOrd="0" presId="urn:microsoft.com/office/officeart/2005/8/layout/orgChart1"/>
    <dgm:cxn modelId="{1939A870-4421-4C13-A06F-C66BEBAFA858}" type="presOf" srcId="{B3E1BFDA-3669-42AC-B3C6-B1295E3CBB5C}" destId="{8C5EE12D-5DF8-4AF6-81FA-8F4F50C18A17}" srcOrd="0" destOrd="0" presId="urn:microsoft.com/office/officeart/2005/8/layout/orgChart1"/>
    <dgm:cxn modelId="{4744DD50-80FD-4BFA-9EB8-5F3C600C6BA9}" srcId="{B3E1BFDA-3669-42AC-B3C6-B1295E3CBB5C}" destId="{E1592A2E-90BB-49F8-AA99-AC6421B48CB4}" srcOrd="0" destOrd="0" parTransId="{4307223D-B976-46EC-94C0-8168FD1ECA3E}" sibTransId="{D76F019D-13D7-49CF-B843-2A6CB25BF652}"/>
    <dgm:cxn modelId="{ABA7F151-1ECC-49AD-818F-17215782E6EF}" type="presOf" srcId="{A83CFF2E-5621-4B76-B49D-F7D737BEB929}" destId="{F83B5E39-FBE3-4BAC-A229-367E9B9E01E3}" srcOrd="1" destOrd="0" presId="urn:microsoft.com/office/officeart/2005/8/layout/orgChart1"/>
    <dgm:cxn modelId="{38924E78-8023-4CD7-A198-B9A80F856150}" type="presOf" srcId="{14A46917-805D-491B-A131-6B125F3BD19A}" destId="{38BE4F41-B3FD-4C1E-B44B-AB74DCFE6F63}" srcOrd="1" destOrd="0" presId="urn:microsoft.com/office/officeart/2005/8/layout/orgChart1"/>
    <dgm:cxn modelId="{9B35148E-D7DF-4393-A67D-2C9CFCA196A4}" type="presOf" srcId="{A83CFF2E-5621-4B76-B49D-F7D737BEB929}" destId="{17349C32-3C0C-4E4B-BF2D-EA84FD3FD621}" srcOrd="0" destOrd="0" presId="urn:microsoft.com/office/officeart/2005/8/layout/orgChart1"/>
    <dgm:cxn modelId="{071799C0-6DEF-445D-B887-7C07D865E130}" type="presOf" srcId="{E1592A2E-90BB-49F8-AA99-AC6421B48CB4}" destId="{7318CEEE-71D8-4348-9093-A287C9BA9EDF}" srcOrd="1" destOrd="0" presId="urn:microsoft.com/office/officeart/2005/8/layout/orgChart1"/>
    <dgm:cxn modelId="{08C7CCC2-E0B0-4F5C-8123-72D39350CCD0}" type="presOf" srcId="{E1592A2E-90BB-49F8-AA99-AC6421B48CB4}" destId="{0D427D2F-CAD8-4A4A-80F1-C58540D72D21}" srcOrd="0" destOrd="0" presId="urn:microsoft.com/office/officeart/2005/8/layout/orgChart1"/>
    <dgm:cxn modelId="{157C34C6-5669-4C10-9376-8AABC452E8C3}" type="presOf" srcId="{01BAD0E5-89C8-4F95-B12D-519E617C6A1D}" destId="{E9E62205-E199-4EF9-B962-A43252BFE0F0}" srcOrd="0" destOrd="0" presId="urn:microsoft.com/office/officeart/2005/8/layout/orgChart1"/>
    <dgm:cxn modelId="{E7F73BCA-3C79-49C9-B6AF-2687B9E9A8FD}" type="presOf" srcId="{03ACF038-FAAC-4FF0-930F-3CF899DB04BA}" destId="{DC2326CD-BBD0-4598-90E1-68F4519FB1CB}" srcOrd="0" destOrd="0" presId="urn:microsoft.com/office/officeart/2005/8/layout/orgChart1"/>
    <dgm:cxn modelId="{BC25FED0-81E3-48A8-A368-572849D0939C}" type="presOf" srcId="{01BAD0E5-89C8-4F95-B12D-519E617C6A1D}" destId="{4199010D-89C8-45A4-9D9A-86012B73504D}" srcOrd="1" destOrd="0" presId="urn:microsoft.com/office/officeart/2005/8/layout/orgChart1"/>
    <dgm:cxn modelId="{1E04FDD1-83B7-4B18-9ED4-7D3E102B6B8A}" srcId="{163CBE93-C288-4CB2-839B-C18982D4E5A5}" destId="{BABB89D5-DA25-4009-8013-91B9F800831B}" srcOrd="0" destOrd="0" parTransId="{922A9D6D-339B-49D8-AEE6-F41BDAF1A4C2}" sibTransId="{17EAA3CD-38DC-46DB-B2E4-358C0D4BA7F8}"/>
    <dgm:cxn modelId="{AEC6DFE5-0AD0-4434-BD62-2C54D500D2F2}" srcId="{BABB89D5-DA25-4009-8013-91B9F800831B}" destId="{01BAD0E5-89C8-4F95-B12D-519E617C6A1D}" srcOrd="1" destOrd="0" parTransId="{C7F00058-1014-4175-AD15-545A4AA4F8D5}" sibTransId="{5BB2C1C1-0A05-4F64-94D8-01C4DF38D4B8}"/>
    <dgm:cxn modelId="{B9BFA2F1-512F-41D5-AEB8-9435BF347F84}" srcId="{B3E1BFDA-3669-42AC-B3C6-B1295E3CBB5C}" destId="{14A46917-805D-491B-A131-6B125F3BD19A}" srcOrd="1" destOrd="0" parTransId="{62CDA150-02A3-4EC5-95F9-02698861799B}" sibTransId="{D4966788-E5BB-4026-A933-93FE14009A89}"/>
    <dgm:cxn modelId="{7F6A51F2-3022-453B-BFF3-8D36C34DCF19}" type="presOf" srcId="{62CDA150-02A3-4EC5-95F9-02698861799B}" destId="{A916C718-6E74-46EC-815D-F42843731F7A}" srcOrd="0" destOrd="0" presId="urn:microsoft.com/office/officeart/2005/8/layout/orgChart1"/>
    <dgm:cxn modelId="{454510EE-A65B-4B97-8552-FA5D77825A3C}" type="presParOf" srcId="{0EC28D6A-6E71-47D5-B27C-978B5889BCB9}" destId="{FE296CA9-1A05-49B7-92EB-C262396E8110}" srcOrd="0" destOrd="0" presId="urn:microsoft.com/office/officeart/2005/8/layout/orgChart1"/>
    <dgm:cxn modelId="{F5191955-29BE-49C8-9839-83B0540CA0D8}" type="presParOf" srcId="{FE296CA9-1A05-49B7-92EB-C262396E8110}" destId="{ACDFF0D3-AD38-4718-A45F-9C97631D2E79}" srcOrd="0" destOrd="0" presId="urn:microsoft.com/office/officeart/2005/8/layout/orgChart1"/>
    <dgm:cxn modelId="{A76B41DE-894B-4724-A307-801FF2BCC40C}" type="presParOf" srcId="{ACDFF0D3-AD38-4718-A45F-9C97631D2E79}" destId="{BE850376-0BCF-4AEF-97DE-A041ADEB0CF7}" srcOrd="0" destOrd="0" presId="urn:microsoft.com/office/officeart/2005/8/layout/orgChart1"/>
    <dgm:cxn modelId="{CBDA37BC-6F1B-4715-B55D-F5884101EFB8}" type="presParOf" srcId="{ACDFF0D3-AD38-4718-A45F-9C97631D2E79}" destId="{B4FA66FD-5A54-41F2-848F-93A769EBB1DF}" srcOrd="1" destOrd="0" presId="urn:microsoft.com/office/officeart/2005/8/layout/orgChart1"/>
    <dgm:cxn modelId="{085DD857-E94A-4940-B5FF-B904D7FB6B3D}" type="presParOf" srcId="{FE296CA9-1A05-49B7-92EB-C262396E8110}" destId="{2AC921E8-58A7-4BDF-8EFE-22C360F088BF}" srcOrd="1" destOrd="0" presId="urn:microsoft.com/office/officeart/2005/8/layout/orgChart1"/>
    <dgm:cxn modelId="{27E03219-4DB5-4331-9912-17F3E7E72EE8}" type="presParOf" srcId="{2AC921E8-58A7-4BDF-8EFE-22C360F088BF}" destId="{17E99444-2487-4184-B40A-8C51751F9CB8}" srcOrd="0" destOrd="0" presId="urn:microsoft.com/office/officeart/2005/8/layout/orgChart1"/>
    <dgm:cxn modelId="{759088E9-75C2-44DF-BE0B-94597E952D19}" type="presParOf" srcId="{2AC921E8-58A7-4BDF-8EFE-22C360F088BF}" destId="{CBFEE479-1A74-49AB-AF9A-9230211C1312}" srcOrd="1" destOrd="0" presId="urn:microsoft.com/office/officeart/2005/8/layout/orgChart1"/>
    <dgm:cxn modelId="{AF501EAB-C035-432D-956E-A07AAC10F169}" type="presParOf" srcId="{CBFEE479-1A74-49AB-AF9A-9230211C1312}" destId="{9915AD47-4DB0-4C46-BAF9-AD42AD104247}" srcOrd="0" destOrd="0" presId="urn:microsoft.com/office/officeart/2005/8/layout/orgChart1"/>
    <dgm:cxn modelId="{2774F322-3C5C-497D-9680-210A815A2AAC}" type="presParOf" srcId="{9915AD47-4DB0-4C46-BAF9-AD42AD104247}" destId="{8C5EE12D-5DF8-4AF6-81FA-8F4F50C18A17}" srcOrd="0" destOrd="0" presId="urn:microsoft.com/office/officeart/2005/8/layout/orgChart1"/>
    <dgm:cxn modelId="{330B640C-2E4E-44A8-9AB2-6846D0EB6E47}" type="presParOf" srcId="{9915AD47-4DB0-4C46-BAF9-AD42AD104247}" destId="{6F217392-32C6-481B-93EC-68403D98B68A}" srcOrd="1" destOrd="0" presId="urn:microsoft.com/office/officeart/2005/8/layout/orgChart1"/>
    <dgm:cxn modelId="{FC70EAEC-514B-464B-A83D-926E0A4B7D09}" type="presParOf" srcId="{CBFEE479-1A74-49AB-AF9A-9230211C1312}" destId="{747D9DB0-F86A-4823-AB4D-F0A482794581}" srcOrd="1" destOrd="0" presId="urn:microsoft.com/office/officeart/2005/8/layout/orgChart1"/>
    <dgm:cxn modelId="{625F832F-69D7-4A45-B0EF-281B0344033C}" type="presParOf" srcId="{747D9DB0-F86A-4823-AB4D-F0A482794581}" destId="{03C5BF9C-2273-40A4-AD91-996F84526B69}" srcOrd="0" destOrd="0" presId="urn:microsoft.com/office/officeart/2005/8/layout/orgChart1"/>
    <dgm:cxn modelId="{532F5DA2-6465-477C-B902-7B0534E830C5}" type="presParOf" srcId="{747D9DB0-F86A-4823-AB4D-F0A482794581}" destId="{D1578D6E-2620-4C72-9B71-1429CD600570}" srcOrd="1" destOrd="0" presId="urn:microsoft.com/office/officeart/2005/8/layout/orgChart1"/>
    <dgm:cxn modelId="{98AAD4C7-5B20-4B24-BE03-D920A17EB32E}" type="presParOf" srcId="{D1578D6E-2620-4C72-9B71-1429CD600570}" destId="{44BAC01C-48C0-4AA5-B70B-B2FD9881E0D9}" srcOrd="0" destOrd="0" presId="urn:microsoft.com/office/officeart/2005/8/layout/orgChart1"/>
    <dgm:cxn modelId="{37CC2F45-EFE3-4FF7-9770-F9A42A4C7D81}" type="presParOf" srcId="{44BAC01C-48C0-4AA5-B70B-B2FD9881E0D9}" destId="{0D427D2F-CAD8-4A4A-80F1-C58540D72D21}" srcOrd="0" destOrd="0" presId="urn:microsoft.com/office/officeart/2005/8/layout/orgChart1"/>
    <dgm:cxn modelId="{EC244E9C-7C71-42B0-8D18-21476F3C6F7D}" type="presParOf" srcId="{44BAC01C-48C0-4AA5-B70B-B2FD9881E0D9}" destId="{7318CEEE-71D8-4348-9093-A287C9BA9EDF}" srcOrd="1" destOrd="0" presId="urn:microsoft.com/office/officeart/2005/8/layout/orgChart1"/>
    <dgm:cxn modelId="{093B332D-D57F-4446-A7C3-CF9435C44C28}" type="presParOf" srcId="{D1578D6E-2620-4C72-9B71-1429CD600570}" destId="{148531F6-FF6B-4A9C-9A3A-E5F7BEC62A4E}" srcOrd="1" destOrd="0" presId="urn:microsoft.com/office/officeart/2005/8/layout/orgChart1"/>
    <dgm:cxn modelId="{CBD5243D-4A2A-4EC7-88B1-C4E7754E2150}" type="presParOf" srcId="{D1578D6E-2620-4C72-9B71-1429CD600570}" destId="{5E6A7D2C-AA2E-445D-B94F-767151723CE5}" srcOrd="2" destOrd="0" presId="urn:microsoft.com/office/officeart/2005/8/layout/orgChart1"/>
    <dgm:cxn modelId="{F1FB94C1-BDBB-4485-AEDE-9B56ECEA1D91}" type="presParOf" srcId="{747D9DB0-F86A-4823-AB4D-F0A482794581}" destId="{A916C718-6E74-46EC-815D-F42843731F7A}" srcOrd="2" destOrd="0" presId="urn:microsoft.com/office/officeart/2005/8/layout/orgChart1"/>
    <dgm:cxn modelId="{C9A2FAD2-25D8-4311-B7FE-39384D0BA53C}" type="presParOf" srcId="{747D9DB0-F86A-4823-AB4D-F0A482794581}" destId="{341BA249-8D37-4433-9093-E4C531CCE7AE}" srcOrd="3" destOrd="0" presId="urn:microsoft.com/office/officeart/2005/8/layout/orgChart1"/>
    <dgm:cxn modelId="{D104D89B-8F15-4705-9003-492EC3BCFE72}" type="presParOf" srcId="{341BA249-8D37-4433-9093-E4C531CCE7AE}" destId="{060EB0D1-9B8C-4E9E-93EB-C75454C3BB4D}" srcOrd="0" destOrd="0" presId="urn:microsoft.com/office/officeart/2005/8/layout/orgChart1"/>
    <dgm:cxn modelId="{AE7C280E-F58E-4AD8-80AB-CD1A13E7A352}" type="presParOf" srcId="{060EB0D1-9B8C-4E9E-93EB-C75454C3BB4D}" destId="{3F984F95-ECE2-4324-B81A-A0628EA5CE84}" srcOrd="0" destOrd="0" presId="urn:microsoft.com/office/officeart/2005/8/layout/orgChart1"/>
    <dgm:cxn modelId="{9788FBC8-FCBD-449F-BCFB-CC3397389A58}" type="presParOf" srcId="{060EB0D1-9B8C-4E9E-93EB-C75454C3BB4D}" destId="{38BE4F41-B3FD-4C1E-B44B-AB74DCFE6F63}" srcOrd="1" destOrd="0" presId="urn:microsoft.com/office/officeart/2005/8/layout/orgChart1"/>
    <dgm:cxn modelId="{A87B7D97-683D-4D2D-8F29-4C64099C72E6}" type="presParOf" srcId="{341BA249-8D37-4433-9093-E4C531CCE7AE}" destId="{CAA3F204-DFEB-46A5-9181-6B0063D5D050}" srcOrd="1" destOrd="0" presId="urn:microsoft.com/office/officeart/2005/8/layout/orgChart1"/>
    <dgm:cxn modelId="{87DEC431-E4D8-4CD7-B284-70F4BA35B1D2}" type="presParOf" srcId="{341BA249-8D37-4433-9093-E4C531CCE7AE}" destId="{02BC9AED-9CDF-4E2E-A29C-5741408887DC}" srcOrd="2" destOrd="0" presId="urn:microsoft.com/office/officeart/2005/8/layout/orgChart1"/>
    <dgm:cxn modelId="{94CFEE37-5F99-4484-8275-5A454725D6C4}" type="presParOf" srcId="{CBFEE479-1A74-49AB-AF9A-9230211C1312}" destId="{01EFBBB8-6CDD-4E85-836A-1E80B53C3887}" srcOrd="2" destOrd="0" presId="urn:microsoft.com/office/officeart/2005/8/layout/orgChart1"/>
    <dgm:cxn modelId="{A5088F88-87E0-4BAE-AF13-0726493FD29D}" type="presParOf" srcId="{2AC921E8-58A7-4BDF-8EFE-22C360F088BF}" destId="{328F4BD3-1C3D-4CBA-9113-186DA600936B}" srcOrd="2" destOrd="0" presId="urn:microsoft.com/office/officeart/2005/8/layout/orgChart1"/>
    <dgm:cxn modelId="{0988F2DB-1651-40F6-B6D9-A35C23422AAA}" type="presParOf" srcId="{2AC921E8-58A7-4BDF-8EFE-22C360F088BF}" destId="{4F9712E1-626F-4F61-B9AE-3285422CF1C3}" srcOrd="3" destOrd="0" presId="urn:microsoft.com/office/officeart/2005/8/layout/orgChart1"/>
    <dgm:cxn modelId="{01ABABEE-CA97-4227-98F2-AF00317C3A1E}" type="presParOf" srcId="{4F9712E1-626F-4F61-B9AE-3285422CF1C3}" destId="{D4EADDDF-C1C3-493C-9400-49C2F6E37FAF}" srcOrd="0" destOrd="0" presId="urn:microsoft.com/office/officeart/2005/8/layout/orgChart1"/>
    <dgm:cxn modelId="{783B2F60-105C-41FB-AD86-CA44CEAF4A0E}" type="presParOf" srcId="{D4EADDDF-C1C3-493C-9400-49C2F6E37FAF}" destId="{E9E62205-E199-4EF9-B962-A43252BFE0F0}" srcOrd="0" destOrd="0" presId="urn:microsoft.com/office/officeart/2005/8/layout/orgChart1"/>
    <dgm:cxn modelId="{10C655CD-F7F7-4231-BBD2-EEA0700B0517}" type="presParOf" srcId="{D4EADDDF-C1C3-493C-9400-49C2F6E37FAF}" destId="{4199010D-89C8-45A4-9D9A-86012B73504D}" srcOrd="1" destOrd="0" presId="urn:microsoft.com/office/officeart/2005/8/layout/orgChart1"/>
    <dgm:cxn modelId="{618E438C-BE14-47AE-8D95-7F288E24CA44}" type="presParOf" srcId="{4F9712E1-626F-4F61-B9AE-3285422CF1C3}" destId="{745D0A07-3138-4F5F-AC24-B22DF97F0356}" srcOrd="1" destOrd="0" presId="urn:microsoft.com/office/officeart/2005/8/layout/orgChart1"/>
    <dgm:cxn modelId="{9B5A1CB5-31E4-434E-9311-C60E1E673ECF}" type="presParOf" srcId="{745D0A07-3138-4F5F-AC24-B22DF97F0356}" destId="{DC2326CD-BBD0-4598-90E1-68F4519FB1CB}" srcOrd="0" destOrd="0" presId="urn:microsoft.com/office/officeart/2005/8/layout/orgChart1"/>
    <dgm:cxn modelId="{2178DCA5-2626-41A9-BDF3-A411047F1FA5}" type="presParOf" srcId="{745D0A07-3138-4F5F-AC24-B22DF97F0356}" destId="{5932F4E2-E9D8-44B1-B4F2-F7CB07CBDCCE}" srcOrd="1" destOrd="0" presId="urn:microsoft.com/office/officeart/2005/8/layout/orgChart1"/>
    <dgm:cxn modelId="{F0EB6D0A-F8FD-4045-A710-732D22892A26}" type="presParOf" srcId="{5932F4E2-E9D8-44B1-B4F2-F7CB07CBDCCE}" destId="{CC610409-06BC-4323-BC04-BA492604452E}" srcOrd="0" destOrd="0" presId="urn:microsoft.com/office/officeart/2005/8/layout/orgChart1"/>
    <dgm:cxn modelId="{1F66615E-5592-49F6-88ED-34ECE07DF4F3}" type="presParOf" srcId="{CC610409-06BC-4323-BC04-BA492604452E}" destId="{17349C32-3C0C-4E4B-BF2D-EA84FD3FD621}" srcOrd="0" destOrd="0" presId="urn:microsoft.com/office/officeart/2005/8/layout/orgChart1"/>
    <dgm:cxn modelId="{C6302234-08A0-4C20-A5E7-BFD0DD06E28F}" type="presParOf" srcId="{CC610409-06BC-4323-BC04-BA492604452E}" destId="{F83B5E39-FBE3-4BAC-A229-367E9B9E01E3}" srcOrd="1" destOrd="0" presId="urn:microsoft.com/office/officeart/2005/8/layout/orgChart1"/>
    <dgm:cxn modelId="{742D650F-99EC-4429-90DB-4CE8A5E8A875}" type="presParOf" srcId="{5932F4E2-E9D8-44B1-B4F2-F7CB07CBDCCE}" destId="{FE00DB01-DF11-4768-B50F-FBFB3A4F01EF}" srcOrd="1" destOrd="0" presId="urn:microsoft.com/office/officeart/2005/8/layout/orgChart1"/>
    <dgm:cxn modelId="{8804D73F-787B-4C63-B3AF-55B4952B0290}" type="presParOf" srcId="{5932F4E2-E9D8-44B1-B4F2-F7CB07CBDCCE}" destId="{32C9CD94-A8AD-47D5-81AD-22089A462852}" srcOrd="2" destOrd="0" presId="urn:microsoft.com/office/officeart/2005/8/layout/orgChart1"/>
    <dgm:cxn modelId="{0465F13F-6651-4073-BE52-99B44D63647B}" type="presParOf" srcId="{4F9712E1-626F-4F61-B9AE-3285422CF1C3}" destId="{25C7544D-A670-4CF7-A063-2CB9D5EB0175}" srcOrd="2" destOrd="0" presId="urn:microsoft.com/office/officeart/2005/8/layout/orgChart1"/>
    <dgm:cxn modelId="{8B342E0B-4D7E-4EFC-9299-1677A6596A0B}" type="presParOf" srcId="{FE296CA9-1A05-49B7-92EB-C262396E8110}" destId="{44430DA8-D777-42D5-B150-4A3710C9F9A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05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IaaS</a:t>
          </a:r>
          <a:br>
            <a:rPr lang="en-US" sz="1200" kern="1200"/>
          </a:br>
          <a:r>
            <a:rPr lang="en-US" sz="1200" kern="1200"/>
            <a:t>VMs</a:t>
          </a:r>
        </a:p>
      </dsp:txBody>
      <dsp:txXfrm>
        <a:off x="2057" y="0"/>
        <a:ext cx="738415" cy="952996"/>
      </dsp:txXfrm>
    </dsp:sp>
    <dsp:sp modelId="{C2EA3FFF-2417-40D9-89CC-F1A35699285C}">
      <dsp:nvSpPr>
        <dsp:cNvPr id="0" name=""/>
        <dsp:cNvSpPr/>
      </dsp:nvSpPr>
      <dsp:spPr>
        <a:xfrm>
          <a:off x="79585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VM Scale Sets</a:t>
          </a:r>
        </a:p>
      </dsp:txBody>
      <dsp:txXfrm>
        <a:off x="795854" y="0"/>
        <a:ext cx="738415" cy="952996"/>
      </dsp:txXfrm>
    </dsp:sp>
    <dsp:sp modelId="{BFE7EF33-35B6-4364-AFAA-13DD712E922D}">
      <dsp:nvSpPr>
        <dsp:cNvPr id="0" name=""/>
        <dsp:cNvSpPr/>
      </dsp:nvSpPr>
      <dsp:spPr>
        <a:xfrm>
          <a:off x="158965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Service</a:t>
          </a:r>
        </a:p>
      </dsp:txBody>
      <dsp:txXfrm>
        <a:off x="1589650" y="0"/>
        <a:ext cx="738415" cy="952996"/>
      </dsp:txXfrm>
    </dsp:sp>
    <dsp:sp modelId="{1F953C0C-DFA5-4C6B-83A0-ACBD75296A7D}">
      <dsp:nvSpPr>
        <dsp:cNvPr id="0" name=""/>
        <dsp:cNvSpPr/>
      </dsp:nvSpPr>
      <dsp:spPr>
        <a:xfrm>
          <a:off x="238344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Service Fabric</a:t>
          </a:r>
        </a:p>
      </dsp:txBody>
      <dsp:txXfrm>
        <a:off x="2383447" y="0"/>
        <a:ext cx="738415" cy="952996"/>
      </dsp:txXfrm>
    </dsp:sp>
    <dsp:sp modelId="{8745C436-B72B-4380-85A2-3799EB53BE32}">
      <dsp:nvSpPr>
        <dsp:cNvPr id="0" name=""/>
        <dsp:cNvSpPr/>
      </dsp:nvSpPr>
      <dsp:spPr>
        <a:xfrm>
          <a:off x="317724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Cloud Services</a:t>
          </a:r>
        </a:p>
      </dsp:txBody>
      <dsp:txXfrm>
        <a:off x="3177244" y="0"/>
        <a:ext cx="738415" cy="952996"/>
      </dsp:txXfrm>
    </dsp:sp>
    <dsp:sp modelId="{64A8B82D-DA79-48E6-87F5-69BF25233F6D}">
      <dsp:nvSpPr>
        <dsp:cNvPr id="0" name=""/>
        <dsp:cNvSpPr/>
      </dsp:nvSpPr>
      <dsp:spPr>
        <a:xfrm>
          <a:off x="397104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Batch</a:t>
          </a:r>
        </a:p>
      </dsp:txBody>
      <dsp:txXfrm>
        <a:off x="3971040" y="0"/>
        <a:ext cx="738415" cy="952996"/>
      </dsp:txXfrm>
    </dsp:sp>
    <dsp:sp modelId="{CD4671D1-87D7-4E8D-B019-EE7552F468A0}">
      <dsp:nvSpPr>
        <dsp:cNvPr id="0" name=""/>
        <dsp:cNvSpPr/>
      </dsp:nvSpPr>
      <dsp:spPr>
        <a:xfrm>
          <a:off x="476483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 Service</a:t>
          </a:r>
        </a:p>
      </dsp:txBody>
      <dsp:txXfrm>
        <a:off x="4764837" y="0"/>
        <a:ext cx="738415" cy="952996"/>
      </dsp:txXfrm>
    </dsp:sp>
    <dsp:sp modelId="{FF659824-D556-4A81-ABEF-EF16B01F56EA}">
      <dsp:nvSpPr>
        <dsp:cNvPr id="0" name=""/>
        <dsp:cNvSpPr/>
      </dsp:nvSpPr>
      <dsp:spPr>
        <a:xfrm>
          <a:off x="5558633"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Instances</a:t>
          </a:r>
        </a:p>
      </dsp:txBody>
      <dsp:txXfrm>
        <a:off x="5558633" y="0"/>
        <a:ext cx="738415" cy="952996"/>
      </dsp:txXfrm>
    </dsp:sp>
    <dsp:sp modelId="{9E91217D-00DC-45CB-806F-2C7759A51E62}">
      <dsp:nvSpPr>
        <dsp:cNvPr id="0" name=""/>
        <dsp:cNvSpPr/>
      </dsp:nvSpPr>
      <dsp:spPr>
        <a:xfrm>
          <a:off x="635243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Logic Apps</a:t>
          </a:r>
        </a:p>
      </dsp:txBody>
      <dsp:txXfrm>
        <a:off x="6352430" y="0"/>
        <a:ext cx="738415" cy="952996"/>
      </dsp:txXfrm>
    </dsp:sp>
    <dsp:sp modelId="{5AD177F0-BF42-4829-9DE1-29554A64BCF6}">
      <dsp:nvSpPr>
        <dsp:cNvPr id="0" name=""/>
        <dsp:cNvSpPr/>
      </dsp:nvSpPr>
      <dsp:spPr>
        <a:xfrm>
          <a:off x="7146226"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Functions</a:t>
          </a:r>
        </a:p>
      </dsp:txBody>
      <dsp:txXfrm>
        <a:off x="7146226" y="0"/>
        <a:ext cx="738415" cy="952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326CD-BBD0-4598-90E1-68F4519FB1CB}">
      <dsp:nvSpPr>
        <dsp:cNvPr id="0" name=""/>
        <dsp:cNvSpPr/>
      </dsp:nvSpPr>
      <dsp:spPr>
        <a:xfrm>
          <a:off x="1456768" y="1355598"/>
          <a:ext cx="166801" cy="511525"/>
        </a:xfrm>
        <a:custGeom>
          <a:avLst/>
          <a:gdLst/>
          <a:ahLst/>
          <a:cxnLst/>
          <a:rect l="0" t="0" r="0" b="0"/>
          <a:pathLst>
            <a:path>
              <a:moveTo>
                <a:pt x="0" y="0"/>
              </a:moveTo>
              <a:lnTo>
                <a:pt x="0" y="511525"/>
              </a:lnTo>
              <a:lnTo>
                <a:pt x="166801" y="511525"/>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28F4BD3-1C3D-4CBA-9113-186DA600936B}">
      <dsp:nvSpPr>
        <dsp:cNvPr id="0" name=""/>
        <dsp:cNvSpPr/>
      </dsp:nvSpPr>
      <dsp:spPr>
        <a:xfrm>
          <a:off x="1228806" y="566070"/>
          <a:ext cx="672766" cy="233522"/>
        </a:xfrm>
        <a:custGeom>
          <a:avLst/>
          <a:gdLst/>
          <a:ahLst/>
          <a:cxnLst/>
          <a:rect l="0" t="0" r="0" b="0"/>
          <a:pathLst>
            <a:path>
              <a:moveTo>
                <a:pt x="0" y="0"/>
              </a:moveTo>
              <a:lnTo>
                <a:pt x="0" y="116761"/>
              </a:lnTo>
              <a:lnTo>
                <a:pt x="672766" y="116761"/>
              </a:lnTo>
              <a:lnTo>
                <a:pt x="672766" y="233522"/>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916C718-6E74-46EC-815D-F42843731F7A}">
      <dsp:nvSpPr>
        <dsp:cNvPr id="0" name=""/>
        <dsp:cNvSpPr/>
      </dsp:nvSpPr>
      <dsp:spPr>
        <a:xfrm>
          <a:off x="111234" y="1355598"/>
          <a:ext cx="166801" cy="1301053"/>
        </a:xfrm>
        <a:custGeom>
          <a:avLst/>
          <a:gdLst/>
          <a:ahLst/>
          <a:cxnLst/>
          <a:rect l="0" t="0" r="0" b="0"/>
          <a:pathLst>
            <a:path>
              <a:moveTo>
                <a:pt x="0" y="0"/>
              </a:moveTo>
              <a:lnTo>
                <a:pt x="0" y="1301053"/>
              </a:lnTo>
              <a:lnTo>
                <a:pt x="166801" y="1301053"/>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3C5BF9C-2273-40A4-AD91-996F84526B69}">
      <dsp:nvSpPr>
        <dsp:cNvPr id="0" name=""/>
        <dsp:cNvSpPr/>
      </dsp:nvSpPr>
      <dsp:spPr>
        <a:xfrm>
          <a:off x="111234" y="1355598"/>
          <a:ext cx="166801" cy="511525"/>
        </a:xfrm>
        <a:custGeom>
          <a:avLst/>
          <a:gdLst/>
          <a:ahLst/>
          <a:cxnLst/>
          <a:rect l="0" t="0" r="0" b="0"/>
          <a:pathLst>
            <a:path>
              <a:moveTo>
                <a:pt x="0" y="0"/>
              </a:moveTo>
              <a:lnTo>
                <a:pt x="0" y="511525"/>
              </a:lnTo>
              <a:lnTo>
                <a:pt x="166801" y="511525"/>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7E99444-2487-4184-B40A-8C51751F9CB8}">
      <dsp:nvSpPr>
        <dsp:cNvPr id="0" name=""/>
        <dsp:cNvSpPr/>
      </dsp:nvSpPr>
      <dsp:spPr>
        <a:xfrm>
          <a:off x="556039" y="566070"/>
          <a:ext cx="672766" cy="233522"/>
        </a:xfrm>
        <a:custGeom>
          <a:avLst/>
          <a:gdLst/>
          <a:ahLst/>
          <a:cxnLst/>
          <a:rect l="0" t="0" r="0" b="0"/>
          <a:pathLst>
            <a:path>
              <a:moveTo>
                <a:pt x="672766" y="0"/>
              </a:moveTo>
              <a:lnTo>
                <a:pt x="672766" y="116761"/>
              </a:lnTo>
              <a:lnTo>
                <a:pt x="0" y="116761"/>
              </a:lnTo>
              <a:lnTo>
                <a:pt x="0" y="233522"/>
              </a:lnTo>
            </a:path>
          </a:pathLst>
        </a:custGeom>
        <a:noFill/>
        <a:ln w="57150"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E850376-0BCF-4AEF-97DE-A041ADEB0CF7}">
      <dsp:nvSpPr>
        <dsp:cNvPr id="0" name=""/>
        <dsp:cNvSpPr/>
      </dsp:nvSpPr>
      <dsp:spPr>
        <a:xfrm>
          <a:off x="672800" y="10064"/>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Application</a:t>
          </a:r>
        </a:p>
      </dsp:txBody>
      <dsp:txXfrm>
        <a:off x="672800" y="10064"/>
        <a:ext cx="1112011" cy="556005"/>
      </dsp:txXfrm>
    </dsp:sp>
    <dsp:sp modelId="{8C5EE12D-5DF8-4AF6-81FA-8F4F50C18A17}">
      <dsp:nvSpPr>
        <dsp:cNvPr id="0" name=""/>
        <dsp:cNvSpPr/>
      </dsp:nvSpPr>
      <dsp:spPr>
        <a:xfrm>
          <a:off x="33" y="799592"/>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A</a:t>
          </a:r>
        </a:p>
      </dsp:txBody>
      <dsp:txXfrm>
        <a:off x="33" y="799592"/>
        <a:ext cx="1112011" cy="556005"/>
      </dsp:txXfrm>
    </dsp:sp>
    <dsp:sp modelId="{0D427D2F-CAD8-4A4A-80F1-C58540D72D21}">
      <dsp:nvSpPr>
        <dsp:cNvPr id="0" name=""/>
        <dsp:cNvSpPr/>
      </dsp:nvSpPr>
      <dsp:spPr>
        <a:xfrm>
          <a:off x="278036" y="1589120"/>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C </a:t>
          </a:r>
        </a:p>
      </dsp:txBody>
      <dsp:txXfrm>
        <a:off x="278036" y="1589120"/>
        <a:ext cx="1112011" cy="556005"/>
      </dsp:txXfrm>
    </dsp:sp>
    <dsp:sp modelId="{3F984F95-ECE2-4324-B81A-A0628EA5CE84}">
      <dsp:nvSpPr>
        <dsp:cNvPr id="0" name=""/>
        <dsp:cNvSpPr/>
      </dsp:nvSpPr>
      <dsp:spPr>
        <a:xfrm>
          <a:off x="278036" y="2378648"/>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E</a:t>
          </a:r>
        </a:p>
      </dsp:txBody>
      <dsp:txXfrm>
        <a:off x="278036" y="2378648"/>
        <a:ext cx="1112011" cy="556005"/>
      </dsp:txXfrm>
    </dsp:sp>
    <dsp:sp modelId="{E9E62205-E199-4EF9-B962-A43252BFE0F0}">
      <dsp:nvSpPr>
        <dsp:cNvPr id="0" name=""/>
        <dsp:cNvSpPr/>
      </dsp:nvSpPr>
      <dsp:spPr>
        <a:xfrm>
          <a:off x="1345567" y="799592"/>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B</a:t>
          </a:r>
        </a:p>
      </dsp:txBody>
      <dsp:txXfrm>
        <a:off x="1345567" y="799592"/>
        <a:ext cx="1112011" cy="556005"/>
      </dsp:txXfrm>
    </dsp:sp>
    <dsp:sp modelId="{17349C32-3C0C-4E4B-BF2D-EA84FD3FD621}">
      <dsp:nvSpPr>
        <dsp:cNvPr id="0" name=""/>
        <dsp:cNvSpPr/>
      </dsp:nvSpPr>
      <dsp:spPr>
        <a:xfrm>
          <a:off x="1623570" y="1589120"/>
          <a:ext cx="1112011" cy="5560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Feature D</a:t>
          </a:r>
        </a:p>
      </dsp:txBody>
      <dsp:txXfrm>
        <a:off x="1623570" y="1589120"/>
        <a:ext cx="1112011" cy="55600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5/22/2018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5/22/2018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11750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https://docs.microsoft.com/en-us/azure/virtual-machines/windows/sizes-gpu</a:t>
            </a:r>
          </a:p>
          <a:p>
            <a:endParaRPr lang="en-US" dirty="0"/>
          </a:p>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5/22/2018 1:58 PM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13</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553440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37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03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752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48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99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236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5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3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18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78756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33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215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786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109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868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94150" y="685800"/>
            <a:ext cx="2384425"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041526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4938" y="685800"/>
            <a:ext cx="2335212"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22364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5/22/2018 1:58 PM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31</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416882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5/22/2018 1:58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33431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6</a:t>
            </a:fld>
            <a:endParaRPr lang="de-DE">
              <a:solidFill>
                <a:prstClr val="black"/>
              </a:solidFill>
            </a:endParaRPr>
          </a:p>
        </p:txBody>
      </p:sp>
    </p:spTree>
    <p:extLst>
      <p:ext uri="{BB962C8B-B14F-4D97-AF65-F5344CB8AC3E}">
        <p14:creationId xmlns:p14="http://schemas.microsoft.com/office/powerpoint/2010/main" val="69139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5/22/2018 1:58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29059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5/22/2018 1:58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34</a:t>
            </a:fld>
            <a:endParaRPr lang="en-US" altLang="en-US">
              <a:solidFill>
                <a:prstClr val="black"/>
              </a:solidFill>
            </a:endParaRPr>
          </a:p>
        </p:txBody>
      </p:sp>
    </p:spTree>
    <p:extLst>
      <p:ext uri="{BB962C8B-B14F-4D97-AF65-F5344CB8AC3E}">
        <p14:creationId xmlns:p14="http://schemas.microsoft.com/office/powerpoint/2010/main" val="3348345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5/22/2018 1:58 PM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35</a:t>
            </a:fld>
            <a:endParaRPr lang="en-US" altLang="en-US">
              <a:solidFill>
                <a:prstClr val="black"/>
              </a:solidFill>
            </a:endParaRPr>
          </a:p>
        </p:txBody>
      </p:sp>
    </p:spTree>
    <p:extLst>
      <p:ext uri="{BB962C8B-B14F-4D97-AF65-F5344CB8AC3E}">
        <p14:creationId xmlns:p14="http://schemas.microsoft.com/office/powerpoint/2010/main" val="70308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dirty="0"/>
          </a:p>
        </p:txBody>
      </p:sp>
    </p:spTree>
    <p:extLst>
      <p:ext uri="{BB962C8B-B14F-4D97-AF65-F5344CB8AC3E}">
        <p14:creationId xmlns:p14="http://schemas.microsoft.com/office/powerpoint/2010/main" val="900274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473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480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465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843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795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077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5/22/2018 1:58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12635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486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485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77557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6842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649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783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688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847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24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412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122826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r>
              <a:rPr lang="en-US" dirty="0"/>
              <a:t>We covered the first two points in the preceding section, and now we expand on and clarify the others.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336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54</a:t>
            </a:fld>
            <a:endParaRPr lang="en-US" dirty="0"/>
          </a:p>
        </p:txBody>
      </p:sp>
    </p:spTree>
    <p:extLst>
      <p:ext uri="{BB962C8B-B14F-4D97-AF65-F5344CB8AC3E}">
        <p14:creationId xmlns:p14="http://schemas.microsoft.com/office/powerpoint/2010/main" val="2185869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274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C2103A-B7C3-4A7B-A7CF-EDA000C3DF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87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5/22/2018 1:58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57</a:t>
            </a:fld>
            <a:endParaRPr lang="en-US" altLang="en-US" sz="1800" kern="0">
              <a:solidFill>
                <a:sysClr val="windowText" lastClr="000000"/>
              </a:solidFill>
            </a:endParaRPr>
          </a:p>
        </p:txBody>
      </p:sp>
    </p:spTree>
    <p:extLst>
      <p:ext uri="{BB962C8B-B14F-4D97-AF65-F5344CB8AC3E}">
        <p14:creationId xmlns:p14="http://schemas.microsoft.com/office/powerpoint/2010/main" val="2449361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5/22/2018 1:58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58</a:t>
            </a:fld>
            <a:endParaRPr lang="en-US" altLang="en-US" sz="1800" kern="0">
              <a:solidFill>
                <a:sysClr val="windowText" lastClr="000000"/>
              </a:solidFill>
            </a:endParaRPr>
          </a:p>
        </p:txBody>
      </p:sp>
    </p:spTree>
    <p:extLst>
      <p:ext uri="{BB962C8B-B14F-4D97-AF65-F5344CB8AC3E}">
        <p14:creationId xmlns:p14="http://schemas.microsoft.com/office/powerpoint/2010/main" val="19340031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876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a:p>
          <a:p>
            <a:r>
              <a:rPr lang="en-US"/>
              <a:t>Powers a huge set of Microsoft Services: </a:t>
            </a:r>
            <a:r>
              <a:rPr lang="pt-PT" err="1"/>
              <a:t>Azure</a:t>
            </a:r>
            <a:r>
              <a:rPr lang="pt-PT"/>
              <a:t> SQL </a:t>
            </a:r>
            <a:r>
              <a:rPr lang="pt-PT" err="1"/>
              <a:t>Database</a:t>
            </a:r>
            <a:r>
              <a:rPr lang="pt-PT"/>
              <a:t>, </a:t>
            </a:r>
            <a:r>
              <a:rPr lang="pt-PT" err="1"/>
              <a:t>Azure</a:t>
            </a:r>
            <a:r>
              <a:rPr lang="pt-PT"/>
              <a:t> </a:t>
            </a:r>
            <a:r>
              <a:rPr lang="pt-PT" err="1"/>
              <a:t>DocumentDB</a:t>
            </a:r>
            <a:r>
              <a:rPr lang="pt-PT"/>
              <a:t>, Cortana, </a:t>
            </a:r>
            <a:r>
              <a:rPr lang="pt-PT" err="1"/>
              <a:t>Power</a:t>
            </a:r>
            <a:r>
              <a:rPr lang="pt-PT"/>
              <a:t> BI, Microsoft </a:t>
            </a:r>
            <a:r>
              <a:rPr lang="pt-PT" err="1"/>
              <a:t>Intune</a:t>
            </a:r>
            <a:r>
              <a:rPr lang="pt-PT"/>
              <a:t>, </a:t>
            </a:r>
            <a:r>
              <a:rPr lang="pt-PT" err="1"/>
              <a:t>Azure</a:t>
            </a:r>
            <a:r>
              <a:rPr lang="pt-PT"/>
              <a:t> </a:t>
            </a:r>
            <a:r>
              <a:rPr lang="pt-PT" err="1"/>
              <a:t>Event</a:t>
            </a:r>
            <a:r>
              <a:rPr lang="pt-PT"/>
              <a:t> </a:t>
            </a:r>
            <a:r>
              <a:rPr lang="pt-PT" err="1"/>
              <a:t>Hubs</a:t>
            </a:r>
            <a:r>
              <a:rPr lang="pt-PT"/>
              <a:t>, Skype for Business </a:t>
            </a:r>
            <a:r>
              <a:rPr lang="pt-PT" err="1"/>
              <a:t>and</a:t>
            </a:r>
            <a:r>
              <a:rPr lang="pt-PT"/>
              <a:t> </a:t>
            </a:r>
            <a:r>
              <a:rPr lang="pt-PT" err="1"/>
              <a:t>others</a:t>
            </a:r>
            <a:endParaRPr lang="pt-PT"/>
          </a:p>
          <a:p>
            <a:endParaRPr lang="en-US"/>
          </a:p>
          <a:p>
            <a:r>
              <a:rPr lang="en-US"/>
              <a:t>It provides a sophisticated runtime for building distributed, scalable stateless and </a:t>
            </a:r>
            <a:r>
              <a:rPr lang="en-US" err="1"/>
              <a:t>stateful</a:t>
            </a:r>
            <a:r>
              <a:rPr lang="en-US"/>
              <a:t> microservices. </a:t>
            </a:r>
          </a:p>
          <a:p>
            <a:endParaRPr lang="en-US"/>
          </a:p>
          <a:p>
            <a:r>
              <a:rPr lang="en-US"/>
              <a:t>Also provides comprehensive application management capabilities for provisioning, deploying, monitoring, upgrading/patching, and deleting deployed applications.</a:t>
            </a:r>
          </a:p>
          <a:p>
            <a:endParaRPr lang="en-US"/>
          </a:p>
          <a:p>
            <a:r>
              <a:rPr lang="en-US"/>
              <a:t>Service Fabric is tailored to creating “born in the cloud” services that can start small, as needed, and grow to massive scale with hundreds or thousands of machines, creating Service Fabric clusters across availability sets in a region or across regions.</a:t>
            </a:r>
            <a:endParaRPr lang="pt-PT"/>
          </a:p>
          <a:p>
            <a:pPr marL="171450" indent="-171450">
              <a:buFontTx/>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651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5/22/2018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0162873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548732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5/22/2018 1:58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633990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905549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865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5/22/2018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7297299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5/22/2018 1:58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26845227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803601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97094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296169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916030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105644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922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5119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76C194-845A-48EB-9921-B2222E5450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825200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95AE6B1-5FE6-4971-A8E7-64830DF1BDCF}"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5/22/2018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2542012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858703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959069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5256641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9070843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4346317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5/22/2018 1:58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591912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18085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57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5/22/2018 1:58 PM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2107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Open browser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3740499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8132911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01930" y="1189178"/>
            <a:ext cx="8740142" cy="169931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579578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17490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1558466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749069"/>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74709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025298"/>
          </a:xfrm>
        </p:spPr>
        <p:txBody>
          <a:bodyPr/>
          <a:lstStyle>
            <a:lvl1pPr marL="0" indent="0">
              <a:spcBef>
                <a:spcPts val="900"/>
              </a:spcBef>
              <a:buClr>
                <a:schemeClr val="tx1"/>
              </a:buClr>
              <a:buFont typeface="Wingdings" pitchFamily="2" charset="2"/>
              <a:buNone/>
              <a:defRPr sz="2647">
                <a:solidFill>
                  <a:srgbClr val="582881"/>
                </a:soli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025298"/>
          </a:xfrm>
        </p:spPr>
        <p:txBody>
          <a:bodyPr/>
          <a:lstStyle>
            <a:lvl1pPr marL="0" indent="0">
              <a:spcBef>
                <a:spcPts val="900"/>
              </a:spcBef>
              <a:buClr>
                <a:schemeClr val="tx1"/>
              </a:buClr>
              <a:buFont typeface="Wingdings" pitchFamily="2" charset="2"/>
              <a:buNone/>
              <a:defRPr sz="2647">
                <a:solidFill>
                  <a:srgbClr val="582881"/>
                </a:soli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18118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02529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02529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19857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075055"/>
          </a:xfrm>
        </p:spPr>
        <p:txBody>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075055"/>
          </a:xfrm>
        </p:spPr>
        <p:txBody>
          <a:bodyPr/>
          <a:lstStyle>
            <a:lvl1pPr marL="211258" indent="-211258">
              <a:spcBef>
                <a:spcPts val="900"/>
              </a:spcBef>
              <a:buClr>
                <a:schemeClr val="tx1"/>
              </a:buClr>
              <a:buFont typeface="Arial" pitchFamily="34" charset="0"/>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880343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075055"/>
          </a:xfrm>
        </p:spPr>
        <p:txBody>
          <a:bodyPr/>
          <a:lstStyle>
            <a:lvl1pPr marL="211258" indent="-211258">
              <a:spcBef>
                <a:spcPts val="900"/>
              </a:spcBef>
              <a:buClr>
                <a:schemeClr val="tx2"/>
              </a:buClr>
              <a:buFont typeface="Arial" pitchFamily="34" charset="0"/>
              <a:buChar char="•"/>
              <a:defRPr sz="2647">
                <a:solidFill>
                  <a:srgbClr val="582881"/>
                </a:soli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075055"/>
          </a:xfrm>
        </p:spPr>
        <p:txBody>
          <a:bodyPr/>
          <a:lstStyle>
            <a:lvl1pPr marL="211258" indent="-211258">
              <a:spcBef>
                <a:spcPts val="900"/>
              </a:spcBef>
              <a:buClr>
                <a:schemeClr val="tx2"/>
              </a:buClr>
              <a:buFont typeface="Arial" pitchFamily="34" charset="0"/>
              <a:buChar char="•"/>
              <a:defRPr sz="2647">
                <a:solidFill>
                  <a:srgbClr val="582881"/>
                </a:soli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35566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863375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01695" y="1645047"/>
            <a:ext cx="3361827" cy="4482760"/>
          </a:xfrm>
          <a:prstGeom prst="rect">
            <a:avLst/>
          </a:prstGeom>
          <a:solidFill>
            <a:schemeClr val="tx2"/>
          </a:solidFill>
        </p:spPr>
        <p:txBody>
          <a:bodyPr vert="horz" wrap="square" lIns="107571" tIns="67232" rIns="107571" bIns="6723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3529" dirty="0">
              <a:solidFill>
                <a:schemeClr val="bg1"/>
              </a:solidFill>
            </a:endParaRPr>
          </a:p>
        </p:txBody>
      </p:sp>
      <p:sp>
        <p:nvSpPr>
          <p:cNvPr id="5" name="Text Placeholder 4"/>
          <p:cNvSpPr>
            <a:spLocks noGrp="1"/>
          </p:cNvSpPr>
          <p:nvPr>
            <p:ph type="body" sz="quarter" idx="10" hasCustomPrompt="1"/>
          </p:nvPr>
        </p:nvSpPr>
        <p:spPr>
          <a:xfrm>
            <a:off x="3890345" y="1645236"/>
            <a:ext cx="4712066" cy="556563"/>
          </a:xfrm>
        </p:spPr>
        <p:txBody>
          <a:bodyPr/>
          <a:lstStyle>
            <a:lvl1pPr marL="0" marR="0" indent="0" algn="l" defTabSz="685129" rtl="0" eaLnBrk="1" fontAlgn="base" latinLnBrk="0" hangingPunct="1">
              <a:lnSpc>
                <a:spcPts val="2941"/>
              </a:lnSpc>
              <a:spcBef>
                <a:spcPts val="735"/>
              </a:spcBef>
              <a:spcAft>
                <a:spcPts val="1471"/>
              </a:spcAft>
              <a:buClrTx/>
              <a:buSzPct val="90000"/>
              <a:buFont typeface="Arial" pitchFamily="34" charset="0"/>
              <a:buNone/>
              <a:tabLst/>
              <a:defRPr sz="2353"/>
            </a:lvl1pPr>
          </a:lstStyle>
          <a:p>
            <a:pPr lvl="0"/>
            <a:r>
              <a:rPr lang="en-US" dirty="0"/>
              <a:t>Segoe UI light 32pt</a:t>
            </a:r>
          </a:p>
        </p:txBody>
      </p:sp>
      <p:sp>
        <p:nvSpPr>
          <p:cNvPr id="6" name="Text Placeholder 5"/>
          <p:cNvSpPr>
            <a:spLocks noGrp="1"/>
          </p:cNvSpPr>
          <p:nvPr>
            <p:ph type="body" sz="quarter" idx="11" hasCustomPrompt="1"/>
          </p:nvPr>
        </p:nvSpPr>
        <p:spPr>
          <a:xfrm>
            <a:off x="379347" y="1860035"/>
            <a:ext cx="2982246" cy="999248"/>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9282647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01929" y="1316812"/>
            <a:ext cx="3715260" cy="510524"/>
          </a:xfrm>
        </p:spPr>
        <p:txBody>
          <a:bodyPr/>
          <a:lstStyle>
            <a:lvl1pPr marL="0" indent="0">
              <a:buNone/>
              <a:defRPr sz="2353">
                <a:solidFill>
                  <a:srgbClr val="505050"/>
                </a:solidFill>
              </a:defRPr>
            </a:lvl1pPr>
            <a:lvl2pPr marL="252109" indent="0">
              <a:buNone/>
              <a:defRPr/>
            </a:lvl2pPr>
            <a:lvl3pPr marL="420181" indent="0">
              <a:buNone/>
              <a:defRPr/>
            </a:lvl3pPr>
            <a:lvl4pPr marL="588254" indent="0">
              <a:buNone/>
              <a:defRPr/>
            </a:lvl4pPr>
            <a:lvl5pPr marL="756326" indent="0">
              <a:buNone/>
              <a:defRPr/>
            </a:lvl5pPr>
          </a:lstStyle>
          <a:p>
            <a:pPr lvl="0"/>
            <a:r>
              <a:rPr lang="en-US" dirty="0"/>
              <a:t>Click to edit Master</a:t>
            </a:r>
          </a:p>
        </p:txBody>
      </p:sp>
    </p:spTree>
    <p:extLst>
      <p:ext uri="{BB962C8B-B14F-4D97-AF65-F5344CB8AC3E}">
        <p14:creationId xmlns:p14="http://schemas.microsoft.com/office/powerpoint/2010/main" val="15846641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LAB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766545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6368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612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14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9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841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8"/>
            <a:ext cx="9144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4292" tIns="34292" rIns="34292" bIns="34292" anchor="ctr"/>
          <a:lstStyle/>
          <a:p>
            <a:pPr algn="ctr" defTabSz="685577" fontAlgn="base">
              <a:spcBef>
                <a:spcPct val="0"/>
              </a:spcBef>
              <a:spcAft>
                <a:spcPct val="0"/>
              </a:spcAft>
              <a:defRPr/>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01929" y="1197323"/>
            <a:ext cx="8740142" cy="1677767"/>
          </a:xfrm>
        </p:spPr>
        <p:txBody>
          <a:bodyPr/>
          <a:lstStyle>
            <a:lvl1pPr marL="0" indent="0">
              <a:buNone/>
              <a:defRPr sz="2426">
                <a:gradFill>
                  <a:gsLst>
                    <a:gs pos="1250">
                      <a:srgbClr val="000000"/>
                    </a:gs>
                    <a:gs pos="100000">
                      <a:srgbClr val="000000"/>
                    </a:gs>
                  </a:gsLst>
                  <a:lin ang="5400000" scaled="0"/>
                </a:gradFill>
                <a:latin typeface="Segoe UI" pitchFamily="34" charset="0"/>
                <a:cs typeface="Segoe UI" pitchFamily="34" charset="0"/>
              </a:defRPr>
            </a:lvl1pPr>
            <a:lvl2pPr marL="254795" indent="0">
              <a:buNone/>
              <a:defRPr>
                <a:gradFill>
                  <a:gsLst>
                    <a:gs pos="1250">
                      <a:srgbClr val="000000"/>
                    </a:gs>
                    <a:gs pos="100000">
                      <a:srgbClr val="000000"/>
                    </a:gs>
                  </a:gsLst>
                  <a:lin ang="5400000" scaled="0"/>
                </a:gradFill>
                <a:latin typeface="Segoe UI" pitchFamily="34" charset="0"/>
                <a:cs typeface="Segoe UI" pitchFamily="34" charset="0"/>
              </a:defRPr>
            </a:lvl2pPr>
            <a:lvl3pPr marL="429818" indent="0">
              <a:buNone/>
              <a:defRPr>
                <a:gradFill>
                  <a:gsLst>
                    <a:gs pos="1250">
                      <a:srgbClr val="000000"/>
                    </a:gs>
                    <a:gs pos="100000">
                      <a:srgbClr val="000000"/>
                    </a:gs>
                  </a:gsLst>
                  <a:lin ang="5400000" scaled="0"/>
                </a:gradFill>
                <a:latin typeface="Segoe UI" pitchFamily="34" charset="0"/>
                <a:cs typeface="Segoe UI" pitchFamily="34" charset="0"/>
              </a:defRPr>
            </a:lvl3pPr>
            <a:lvl4pPr marL="598887" indent="0">
              <a:buNone/>
              <a:defRPr>
                <a:gradFill>
                  <a:gsLst>
                    <a:gs pos="1250">
                      <a:srgbClr val="000000"/>
                    </a:gs>
                    <a:gs pos="100000">
                      <a:srgbClr val="000000"/>
                    </a:gs>
                  </a:gsLst>
                  <a:lin ang="5400000" scaled="0"/>
                </a:gradFill>
                <a:latin typeface="Segoe UI" pitchFamily="34" charset="0"/>
                <a:cs typeface="Segoe UI" pitchFamily="34" charset="0"/>
              </a:defRPr>
            </a:lvl4pPr>
            <a:lvl5pPr marL="77271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98657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9144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86030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0"/>
            <a:ext cx="8363938"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7" y="1447801"/>
            <a:ext cx="8363938" cy="17490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603702"/>
      </p:ext>
    </p:extLst>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5886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50" y="2084177"/>
            <a:ext cx="7395504" cy="899665"/>
          </a:xfrm>
        </p:spPr>
        <p:txBody>
          <a:bodyPr/>
          <a:lstStyle>
            <a:lvl1pPr marL="207527" indent="-207527">
              <a:tabLst>
                <a:tab pos="207527" algn="l"/>
              </a:tabLst>
              <a:defRPr sz="4406"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6"/>
            <a:ext cx="4033912" cy="835613"/>
          </a:xfrm>
        </p:spPr>
        <p:txBody>
          <a:bodyPr/>
          <a:lstStyle>
            <a:lvl1pPr marL="0" indent="0">
              <a:spcBef>
                <a:spcPts val="0"/>
              </a:spcBef>
              <a:buNone/>
              <a:defRPr sz="235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8045767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47594261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0824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557"/>
            <a:ext cx="9139385" cy="6855511"/>
          </a:xfrm>
          <a:prstGeom prst="rect">
            <a:avLst/>
          </a:prstGeom>
          <a:noFill/>
          <a:ln>
            <a:noFill/>
          </a:ln>
        </p:spPr>
      </p:pic>
      <p:sp>
        <p:nvSpPr>
          <p:cNvPr id="3" name="Rectangle 2"/>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2077802"/>
            <a:ext cx="4706231"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690" y="6547868"/>
            <a:ext cx="605081" cy="171991"/>
          </a:xfrm>
          <a:prstGeom prst="rect">
            <a:avLst/>
          </a:prstGeom>
        </p:spPr>
      </p:pic>
      <p:sp>
        <p:nvSpPr>
          <p:cNvPr id="9" name="Rectangle 8"/>
          <p:cNvSpPr/>
          <p:nvPr userDrawn="1"/>
        </p:nvSpPr>
        <p:spPr>
          <a:xfrm>
            <a:off x="163638" y="3064660"/>
            <a:ext cx="3238387" cy="601640"/>
          </a:xfrm>
          <a:prstGeom prst="rect">
            <a:avLst/>
          </a:prstGeom>
        </p:spPr>
        <p:txBody>
          <a:bodyPr wrap="none" anchor="ctr">
            <a:spAutoFit/>
          </a:bodyPr>
          <a:lstStyle/>
          <a:p>
            <a:pPr algn="r" defTabSz="857150">
              <a:lnSpc>
                <a:spcPct val="90000"/>
              </a:lnSpc>
              <a:spcBef>
                <a:spcPct val="0"/>
              </a:spcBef>
            </a:pPr>
            <a:r>
              <a:rPr lang="en-US" sz="3677" spc="-92"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1317800" y="4603123"/>
            <a:ext cx="2084225" cy="550792"/>
          </a:xfrm>
          <a:prstGeom prst="rect">
            <a:avLst/>
          </a:prstGeom>
        </p:spPr>
        <p:txBody>
          <a:bodyPr wrap="none" anchor="ctr">
            <a:spAutoFit/>
          </a:bodyPr>
          <a:lstStyle/>
          <a:p>
            <a:pPr algn="r" defTabSz="857150">
              <a:lnSpc>
                <a:spcPct val="90000"/>
              </a:lnSpc>
              <a:spcBef>
                <a:spcPct val="0"/>
              </a:spcBef>
            </a:pPr>
            <a:r>
              <a:rPr lang="en-US" sz="1655" dirty="0">
                <a:ln w="3175">
                  <a:noFill/>
                </a:ln>
                <a:gradFill>
                  <a:gsLst>
                    <a:gs pos="84066">
                      <a:srgbClr val="000000"/>
                    </a:gs>
                    <a:gs pos="57576">
                      <a:srgbClr val="000000"/>
                    </a:gs>
                  </a:gsLst>
                  <a:lin ang="5400000" scaled="0"/>
                </a:gradFill>
                <a:cs typeface="Segoe UI" pitchFamily="34" charset="0"/>
              </a:rPr>
              <a:t>May 4 – 8, 2015</a:t>
            </a:r>
            <a:br>
              <a:rPr lang="en-US" sz="1655" dirty="0">
                <a:ln w="3175">
                  <a:noFill/>
                </a:ln>
                <a:gradFill>
                  <a:gsLst>
                    <a:gs pos="84066">
                      <a:srgbClr val="000000"/>
                    </a:gs>
                    <a:gs pos="57576">
                      <a:srgbClr val="000000"/>
                    </a:gs>
                  </a:gsLst>
                  <a:lin ang="5400000" scaled="0"/>
                </a:gradFill>
                <a:cs typeface="Segoe UI" pitchFamily="34" charset="0"/>
              </a:rPr>
            </a:br>
            <a:r>
              <a:rPr lang="en-US" sz="1655"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72359" y="4008248"/>
            <a:ext cx="1833962" cy="377435"/>
          </a:xfrm>
          <a:prstGeom prst="rect">
            <a:avLst/>
          </a:prstGeom>
        </p:spPr>
      </p:pic>
    </p:spTree>
    <p:extLst>
      <p:ext uri="{BB962C8B-B14F-4D97-AF65-F5344CB8AC3E}">
        <p14:creationId xmlns:p14="http://schemas.microsoft.com/office/powerpoint/2010/main" val="2292187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5" cy="6855512"/>
          </a:xfrm>
          <a:prstGeom prst="rect">
            <a:avLst/>
          </a:prstGeom>
        </p:spPr>
      </p:pic>
      <p:sp>
        <p:nvSpPr>
          <p:cNvPr id="9" name="Title 1"/>
          <p:cNvSpPr>
            <a:spLocks noGrp="1"/>
          </p:cNvSpPr>
          <p:nvPr>
            <p:ph type="title" hasCustomPrompt="1"/>
          </p:nvPr>
        </p:nvSpPr>
        <p:spPr>
          <a:xfrm>
            <a:off x="201977" y="2084186"/>
            <a:ext cx="6723139" cy="1793090"/>
          </a:xfrm>
          <a:noFill/>
        </p:spPr>
        <p:txBody>
          <a:bodyPr lIns="146304" tIns="91440" rIns="146304" bIns="91440" anchor="t" anchorCtr="0"/>
          <a:lstStyle>
            <a:lvl1pPr>
              <a:defRPr sz="3970" spc="-74"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3878573"/>
            <a:ext cx="5378503" cy="1792326"/>
          </a:xfrm>
          <a:noFill/>
        </p:spPr>
        <p:txBody>
          <a:bodyPr lIns="146304" tIns="109728" rIns="146304" bIns="109728">
            <a:noAutofit/>
          </a:bodyPr>
          <a:lstStyle>
            <a:lvl1pPr marL="0" indent="0">
              <a:spcBef>
                <a:spcPts val="0"/>
              </a:spcBef>
              <a:buNone/>
              <a:defRPr sz="2353"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690" y="6547868"/>
            <a:ext cx="605081" cy="171991"/>
          </a:xfrm>
          <a:prstGeom prst="rect">
            <a:avLst/>
          </a:prstGeom>
        </p:spPr>
      </p:pic>
    </p:spTree>
    <p:extLst>
      <p:ext uri="{BB962C8B-B14F-4D97-AF65-F5344CB8AC3E}">
        <p14:creationId xmlns:p14="http://schemas.microsoft.com/office/powerpoint/2010/main" val="3365617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59" indent="0">
              <a:buNone/>
              <a:defRPr/>
            </a:lvl3pPr>
            <a:lvl4pPr marL="336118" indent="0">
              <a:buNone/>
              <a:defRPr/>
            </a:lvl4pPr>
            <a:lvl5pPr marL="5041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3937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9" indent="0">
              <a:buNone/>
              <a:defRPr/>
            </a:lvl3pPr>
            <a:lvl4pPr marL="336118" indent="0">
              <a:buNone/>
              <a:defRPr/>
            </a:lvl4pPr>
            <a:lvl5pPr marL="5041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856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1587999"/>
          </a:xfrm>
        </p:spPr>
        <p:txBody>
          <a:bodyPr>
            <a:spAutoFit/>
          </a:bodyPr>
          <a:lstStyle>
            <a:lvl1pPr>
              <a:buClr>
                <a:schemeClr val="tx2"/>
              </a:buClr>
              <a:defRPr sz="294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75455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712762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393" indent="0">
              <a:buNone/>
              <a:tabLst/>
              <a:defRPr sz="1471"/>
            </a:lvl3pPr>
            <a:lvl4pPr marL="338452" indent="0">
              <a:buNone/>
              <a:defRPr/>
            </a:lvl4pPr>
            <a:lvl5pPr marL="50417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393" indent="0">
              <a:buNone/>
              <a:tabLst/>
              <a:defRPr sz="1471"/>
            </a:lvl3pPr>
            <a:lvl4pPr marL="338452" indent="0">
              <a:buNone/>
              <a:defRPr/>
            </a:lvl4pPr>
            <a:lvl5pPr marL="50417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75766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393" indent="0">
              <a:buNone/>
              <a:tabLst/>
              <a:defRPr sz="1471"/>
            </a:lvl3pPr>
            <a:lvl4pPr marL="338452" indent="0">
              <a:buNone/>
              <a:defRPr/>
            </a:lvl4pPr>
            <a:lvl5pPr marL="50417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393" indent="0">
              <a:buNone/>
              <a:tabLst/>
              <a:defRPr sz="1471"/>
            </a:lvl3pPr>
            <a:lvl4pPr marL="338452" indent="0">
              <a:buNone/>
              <a:defRPr/>
            </a:lvl4pPr>
            <a:lvl5pPr marL="50417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268358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506566"/>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92607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15096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506566"/>
          </a:xfrm>
        </p:spPr>
        <p:txBody>
          <a:bodyPr wrap="square">
            <a:spAutoFit/>
          </a:bodyPr>
          <a:lstStyle>
            <a:lvl1pPr marL="211241" indent="-211241">
              <a:spcBef>
                <a:spcPts val="900"/>
              </a:spcBef>
              <a:buClr>
                <a:schemeClr val="tx1"/>
              </a:buClr>
              <a:buFont typeface="Wingdings" panose="05000000000000000000" pitchFamily="2" charset="2"/>
              <a:buChar char="§"/>
              <a:defRPr sz="2353"/>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41" indent="-211241">
              <a:spcBef>
                <a:spcPts val="900"/>
              </a:spcBef>
              <a:buClr>
                <a:schemeClr val="tx1"/>
              </a:buClr>
              <a:buFont typeface="Wingdings" panose="05000000000000000000" pitchFamily="2" charset="2"/>
              <a:buChar char="§"/>
              <a:defRPr sz="2353"/>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899306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0643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5" cy="6855512"/>
          </a:xfrm>
          <a:prstGeom prst="rect">
            <a:avLst/>
          </a:prstGeom>
        </p:spPr>
      </p:pic>
      <p:sp>
        <p:nvSpPr>
          <p:cNvPr id="2" name="Title 1"/>
          <p:cNvSpPr>
            <a:spLocks noGrp="1"/>
          </p:cNvSpPr>
          <p:nvPr>
            <p:ph type="title" hasCustomPrompt="1"/>
          </p:nvPr>
        </p:nvSpPr>
        <p:spPr>
          <a:xfrm>
            <a:off x="201930" y="2095070"/>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4785989"/>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690" y="6547868"/>
            <a:ext cx="605081" cy="171991"/>
          </a:xfrm>
          <a:prstGeom prst="rect">
            <a:avLst/>
          </a:prstGeom>
        </p:spPr>
      </p:pic>
    </p:spTree>
    <p:extLst>
      <p:ext uri="{BB962C8B-B14F-4D97-AF65-F5344CB8AC3E}">
        <p14:creationId xmlns:p14="http://schemas.microsoft.com/office/powerpoint/2010/main" val="1827631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5" cy="6855512"/>
          </a:xfrm>
          <a:prstGeom prst="rect">
            <a:avLst/>
          </a:prstGeom>
        </p:spPr>
      </p:pic>
      <p:sp>
        <p:nvSpPr>
          <p:cNvPr id="2" name="Title 1"/>
          <p:cNvSpPr>
            <a:spLocks noGrp="1"/>
          </p:cNvSpPr>
          <p:nvPr>
            <p:ph type="title" hasCustomPrompt="1"/>
          </p:nvPr>
        </p:nvSpPr>
        <p:spPr>
          <a:xfrm>
            <a:off x="201930" y="2084174"/>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914353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690" y="6547868"/>
            <a:ext cx="605081" cy="171991"/>
          </a:xfrm>
          <a:prstGeom prst="rect">
            <a:avLst/>
          </a:prstGeom>
        </p:spPr>
      </p:pic>
    </p:spTree>
    <p:extLst>
      <p:ext uri="{BB962C8B-B14F-4D97-AF65-F5344CB8AC3E}">
        <p14:creationId xmlns:p14="http://schemas.microsoft.com/office/powerpoint/2010/main" val="3602322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74" y="1069"/>
            <a:ext cx="9139385" cy="6855512"/>
          </a:xfrm>
          <a:prstGeom prst="rect">
            <a:avLst/>
          </a:prstGeom>
        </p:spPr>
      </p:pic>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6088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554634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62417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009196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37755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217195"/>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1"/>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1950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08822970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7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1847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1793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99538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23" fontAlgn="base">
              <a:spcBef>
                <a:spcPct val="0"/>
              </a:spcBef>
              <a:spcAft>
                <a:spcPct val="0"/>
              </a:spcAft>
            </a:pPr>
            <a:endParaRPr lang="en-US" sz="165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4"/>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920628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9" y="1"/>
            <a:ext cx="9143533" cy="6858623"/>
          </a:xfrm>
          <a:prstGeom prst="rect">
            <a:avLst/>
          </a:prstGeom>
        </p:spPr>
      </p:pic>
      <p:sp>
        <p:nvSpPr>
          <p:cNvPr id="6" name="Rectangle 5"/>
          <p:cNvSpPr/>
          <p:nvPr userDrawn="1"/>
        </p:nvSpPr>
        <p:spPr bwMode="gray">
          <a:xfrm>
            <a:off x="0" y="4773828"/>
            <a:ext cx="9144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fontAlgn="base">
              <a:spcBef>
                <a:spcPct val="0"/>
              </a:spcBef>
              <a:spcAft>
                <a:spcPct val="0"/>
              </a:spcAft>
            </a:pPr>
            <a:endParaRPr lang="en-US" sz="147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5580468" y="6171616"/>
            <a:ext cx="336159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algn="r" defTabSz="685388" eaLnBrk="0" hangingPunct="0"/>
            <a:r>
              <a:rPr lang="en-US" sz="515"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7653" y="5471929"/>
            <a:ext cx="2420347" cy="687975"/>
          </a:xfrm>
          <a:prstGeom prst="rect">
            <a:avLst/>
          </a:prstGeom>
        </p:spPr>
      </p:pic>
    </p:spTree>
    <p:extLst>
      <p:ext uri="{BB962C8B-B14F-4D97-AF65-F5344CB8AC3E}">
        <p14:creationId xmlns:p14="http://schemas.microsoft.com/office/powerpoint/2010/main" val="734732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75" indent="-213575">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7" indent="-20657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23" indent="-213575">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82" indent="-168059">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41" indent="-168059">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121163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1073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2084173"/>
            <a:ext cx="7395504" cy="1793104"/>
          </a:xfrm>
        </p:spPr>
        <p:txBody>
          <a:bodyPr/>
          <a:lstStyle>
            <a:lvl1pPr>
              <a:defRPr sz="3529" baseline="0"/>
            </a:lvl1pPr>
          </a:lstStyle>
          <a:p>
            <a:r>
              <a:rPr lang="en-US" dirty="0"/>
              <a:t>Click to edit Master title style</a:t>
            </a:r>
          </a:p>
        </p:txBody>
      </p:sp>
    </p:spTree>
    <p:extLst>
      <p:ext uri="{BB962C8B-B14F-4D97-AF65-F5344CB8AC3E}">
        <p14:creationId xmlns:p14="http://schemas.microsoft.com/office/powerpoint/2010/main" val="383702971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89779" y="107576"/>
            <a:ext cx="8761270" cy="1228078"/>
          </a:xfrm>
          <a:prstGeom prst="rect">
            <a:avLst/>
          </a:prstGeom>
        </p:spPr>
        <p:txBody>
          <a:bodyPr vert="horz" lIns="91440" tIns="45720" rIns="91440" bIns="45720" rtlCol="0" anchor="ctr" anchorCtr="0">
            <a:noAutofit/>
          </a:bodyPr>
          <a:lstStyle/>
          <a:p>
            <a:r>
              <a:rPr lang="en-US"/>
              <a:t>Click to edit Master title style</a:t>
            </a:r>
            <a:endParaRPr dirty="0"/>
          </a:p>
        </p:txBody>
      </p:sp>
      <p:sp>
        <p:nvSpPr>
          <p:cNvPr id="7" name="Date Placeholder 3"/>
          <p:cNvSpPr>
            <a:spLocks noGrp="1"/>
          </p:cNvSpPr>
          <p:nvPr>
            <p:ph type="dt" sz="half" idx="2"/>
          </p:nvPr>
        </p:nvSpPr>
        <p:spPr>
          <a:xfrm>
            <a:off x="5616077" y="6319464"/>
            <a:ext cx="995340" cy="365125"/>
          </a:xfrm>
          <a:prstGeom prst="rect">
            <a:avLst/>
          </a:prstGeom>
        </p:spPr>
        <p:txBody>
          <a:bodyPr vert="horz" lIns="91440" tIns="45720" rIns="91440" bIns="45720" rtlCol="0" anchor="ctr"/>
          <a:lstStyle>
            <a:lvl1pPr algn="r">
              <a:defRPr sz="750">
                <a:solidFill>
                  <a:srgbClr val="A6A6A6"/>
                </a:solidFill>
              </a:defRPr>
            </a:lvl1pPr>
          </a:lstStyle>
          <a:p>
            <a:fld id="{B01F9CA3-105E-4857-9057-6DB6197DA786}" type="datetimeFigureOut">
              <a:rPr lang="en-US" smtClean="0"/>
              <a:pPr/>
              <a:t>5/22/2018</a:t>
            </a:fld>
            <a:endParaRPr lang="en-US"/>
          </a:p>
        </p:txBody>
      </p:sp>
      <p:sp>
        <p:nvSpPr>
          <p:cNvPr id="8" name="Slide Number Placeholder 5"/>
          <p:cNvSpPr>
            <a:spLocks noGrp="1"/>
          </p:cNvSpPr>
          <p:nvPr>
            <p:ph type="sldNum" sz="quarter" idx="4"/>
          </p:nvPr>
        </p:nvSpPr>
        <p:spPr>
          <a:xfrm>
            <a:off x="6618716" y="6319464"/>
            <a:ext cx="578238" cy="365125"/>
          </a:xfrm>
          <a:prstGeom prst="rect">
            <a:avLst/>
          </a:prstGeom>
        </p:spPr>
        <p:txBody>
          <a:bodyPr vert="horz" lIns="91440" tIns="45720" rIns="91440" bIns="45720" rtlCol="0" anchor="ctr"/>
          <a:lstStyle>
            <a:lvl1pPr algn="r">
              <a:defRPr sz="900">
                <a:solidFill>
                  <a:srgbClr val="A6A6A6"/>
                </a:solidFill>
              </a:defRPr>
            </a:lvl1pPr>
          </a:lstStyle>
          <a:p>
            <a:fld id="{7F5CE407-6216-4202-80E4-A30DC2F709B2}" type="slidenum">
              <a:rPr lang="en-US" smtClean="0"/>
              <a:pPr/>
              <a:t>‹#›</a:t>
            </a:fld>
            <a:endParaRPr lang="en-US" dirty="0"/>
          </a:p>
        </p:txBody>
      </p:sp>
      <p:sp>
        <p:nvSpPr>
          <p:cNvPr id="10" name="Content Placeholder 2"/>
          <p:cNvSpPr>
            <a:spLocks noGrp="1"/>
          </p:cNvSpPr>
          <p:nvPr>
            <p:ph idx="1"/>
          </p:nvPr>
        </p:nvSpPr>
        <p:spPr>
          <a:xfrm>
            <a:off x="189779" y="1601996"/>
            <a:ext cx="8761270" cy="1505348"/>
          </a:xfrm>
        </p:spPr>
        <p:txBody>
          <a:bodyPr/>
          <a:lstStyle>
            <a:lvl1pPr>
              <a:spcBef>
                <a:spcPts val="900"/>
              </a:spcBef>
              <a:defRPr sz="1800"/>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538129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409685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2036764"/>
            <a:ext cx="8391525" cy="158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371475" y="1085886"/>
            <a:ext cx="8401050" cy="512762"/>
          </a:xfrm>
        </p:spPr>
        <p:txBody>
          <a:bodyPr lIns="0" tIns="0" rIns="0" bIns="0">
            <a:normAutofit/>
          </a:bodyPr>
          <a:lstStyle>
            <a:lvl1pPr marL="0" indent="0">
              <a:lnSpc>
                <a:spcPct val="100000"/>
              </a:lnSpc>
              <a:buNone/>
              <a:defRPr sz="1500" b="1" cap="all" spc="225" baseline="0">
                <a:solidFill>
                  <a:schemeClr val="tx1"/>
                </a:solidFill>
              </a:defRPr>
            </a:lvl1pPr>
          </a:lstStyle>
          <a:p>
            <a:pPr lvl="0"/>
            <a:r>
              <a:rPr lang="en-US" dirty="0"/>
              <a:t>Edit subtitle text</a:t>
            </a:r>
          </a:p>
        </p:txBody>
      </p:sp>
      <p:sp>
        <p:nvSpPr>
          <p:cNvPr id="6" name="Rectangle 5"/>
          <p:cNvSpPr/>
          <p:nvPr userDrawn="1"/>
        </p:nvSpPr>
        <p:spPr>
          <a:xfrm>
            <a:off x="0" y="6722534"/>
            <a:ext cx="9144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350" dirty="0">
              <a:solidFill>
                <a:schemeClr val="tx2"/>
              </a:solidFill>
            </a:endParaRPr>
          </a:p>
        </p:txBody>
      </p:sp>
    </p:spTree>
    <p:extLst>
      <p:ext uri="{BB962C8B-B14F-4D97-AF65-F5344CB8AC3E}">
        <p14:creationId xmlns:p14="http://schemas.microsoft.com/office/powerpoint/2010/main" val="186227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595282"/>
            <a:ext cx="5290768" cy="3237592"/>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9" y="2756542"/>
            <a:ext cx="3241675" cy="2851150"/>
          </a:xfrm>
          <a:solidFill>
            <a:schemeClr val="bg1"/>
          </a:solidFill>
        </p:spPr>
        <p:txBody>
          <a:bodyPr/>
          <a:lstStyle>
            <a:lvl1pPr marL="0" indent="0">
              <a:buNone/>
              <a:defRPr sz="15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494654"/>
          </a:xfrm>
          <a:solidFill>
            <a:schemeClr val="bg1"/>
          </a:solidFill>
        </p:spPr>
        <p:txBody>
          <a:bodyPr/>
          <a:lstStyle>
            <a:lvl1pPr marL="0" indent="0">
              <a:buNone/>
              <a:defRPr sz="105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8" y="6512894"/>
            <a:ext cx="2388641" cy="253916"/>
          </a:xfrm>
          <a:prstGeom prst="rect">
            <a:avLst/>
          </a:prstGeom>
          <a:noFill/>
        </p:spPr>
        <p:txBody>
          <a:bodyPr wrap="square" rtlCol="0">
            <a:spAutoFit/>
          </a:bodyPr>
          <a:lstStyle/>
          <a:p>
            <a:r>
              <a:rPr lang="en-US" sz="105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7" y="1689742"/>
            <a:ext cx="8595190" cy="780034"/>
          </a:xfrm>
          <a:noFill/>
        </p:spPr>
        <p:txBody>
          <a:bodyPr/>
          <a:lstStyle>
            <a:lvl1pPr marL="0" indent="0">
              <a:buNone/>
              <a:defRPr sz="15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0979109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110583"/>
            <a:ext cx="5290768" cy="3722293"/>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8" y="6512894"/>
            <a:ext cx="2388641" cy="253916"/>
          </a:xfrm>
          <a:prstGeom prst="rect">
            <a:avLst/>
          </a:prstGeom>
          <a:noFill/>
        </p:spPr>
        <p:txBody>
          <a:bodyPr wrap="square" rtlCol="0">
            <a:spAutoFit/>
          </a:bodyPr>
          <a:lstStyle/>
          <a:p>
            <a:r>
              <a:rPr lang="en-US" sz="1050" dirty="0"/>
              <a:t>#70-535 @ITProGuru</a:t>
            </a:r>
          </a:p>
        </p:txBody>
      </p:sp>
    </p:spTree>
    <p:extLst>
      <p:ext uri="{BB962C8B-B14F-4D97-AF65-F5344CB8AC3E}">
        <p14:creationId xmlns:p14="http://schemas.microsoft.com/office/powerpoint/2010/main" val="70819802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8"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49505539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http://URL..</a:t>
            </a:r>
          </a:p>
        </p:txBody>
      </p:sp>
    </p:spTree>
    <p:extLst>
      <p:ext uri="{BB962C8B-B14F-4D97-AF65-F5344CB8AC3E}">
        <p14:creationId xmlns:p14="http://schemas.microsoft.com/office/powerpoint/2010/main" val="29918342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16026912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1" y="639603"/>
            <a:ext cx="8741879" cy="715581"/>
          </a:xfrm>
        </p:spPr>
        <p:txBody>
          <a:bodyPr>
            <a:normAutofit/>
          </a:bodyPr>
          <a:lstStyle>
            <a:lvl1pPr algn="l" defTabSz="514350" rtl="0" eaLnBrk="1" latinLnBrk="0" hangingPunct="1">
              <a:lnSpc>
                <a:spcPct val="90000"/>
              </a:lnSpc>
              <a:spcBef>
                <a:spcPct val="0"/>
              </a:spcBef>
              <a:buNone/>
              <a:defRPr lang="en-US" sz="24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2250"/>
            </a:lvl1pPr>
            <a:lvl2pPr marL="15757" indent="0">
              <a:buNone/>
              <a:defRPr sz="1103"/>
            </a:lvl2pPr>
            <a:lvl3pPr marL="123428" indent="0">
              <a:buNone/>
              <a:defRPr sz="1103"/>
            </a:lvl3pPr>
            <a:lvl4pPr marL="262613" indent="0">
              <a:buNone/>
              <a:defRPr sz="993"/>
            </a:lvl4pPr>
            <a:lvl5pPr marL="407926" indent="0">
              <a:buNone/>
              <a:defRPr sz="993"/>
            </a:lvl5pPr>
          </a:lstStyle>
          <a:p>
            <a:pPr lvl="0"/>
            <a:r>
              <a:rPr lang="en-US" dirty="0"/>
              <a:t>Click to edit</a:t>
            </a:r>
          </a:p>
        </p:txBody>
      </p:sp>
      <p:sp>
        <p:nvSpPr>
          <p:cNvPr id="5" name="Rectangle 4"/>
          <p:cNvSpPr/>
          <p:nvPr userDrawn="1"/>
        </p:nvSpPr>
        <p:spPr>
          <a:xfrm>
            <a:off x="201061" y="86613"/>
            <a:ext cx="2475358" cy="559833"/>
          </a:xfrm>
          <a:prstGeom prst="rect">
            <a:avLst/>
          </a:prstGeom>
        </p:spPr>
        <p:txBody>
          <a:bodyPr wrap="none">
            <a:spAutoFit/>
          </a:bodyPr>
          <a:lstStyle/>
          <a:p>
            <a:pPr algn="l"/>
            <a:r>
              <a:rPr lang="en-US" sz="3038"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5" y="5987143"/>
            <a:ext cx="8784586" cy="823460"/>
          </a:xfrm>
          <a:solidFill>
            <a:srgbClr val="00B050"/>
          </a:solidFill>
        </p:spPr>
        <p:txBody>
          <a:bodyPr>
            <a:noAutofit/>
          </a:bodyPr>
          <a:lstStyle>
            <a:lvl1pPr marL="0" indent="0">
              <a:buFontTx/>
              <a:buNone/>
              <a:defRPr sz="1125" u="sng">
                <a:solidFill>
                  <a:schemeClr val="tx1">
                    <a:lumMod val="95000"/>
                    <a:lumOff val="5000"/>
                  </a:schemeClr>
                </a:solidFill>
              </a:defRPr>
            </a:lvl1pPr>
            <a:lvl2pPr marL="257175" indent="0">
              <a:buFontTx/>
              <a:buNone/>
              <a:defRPr sz="1125" u="sng">
                <a:solidFill>
                  <a:schemeClr val="tx1">
                    <a:lumMod val="95000"/>
                    <a:lumOff val="5000"/>
                  </a:schemeClr>
                </a:solidFill>
              </a:defRPr>
            </a:lvl2pPr>
            <a:lvl3pPr marL="514350" indent="0">
              <a:buFontTx/>
              <a:buNone/>
              <a:defRPr sz="1125" u="sng">
                <a:solidFill>
                  <a:schemeClr val="tx1">
                    <a:lumMod val="95000"/>
                    <a:lumOff val="5000"/>
                  </a:schemeClr>
                </a:solidFill>
              </a:defRPr>
            </a:lvl3pPr>
            <a:lvl4pPr marL="771525" indent="0">
              <a:buFontTx/>
              <a:buNone/>
              <a:defRPr sz="1125" u="sng">
                <a:solidFill>
                  <a:schemeClr val="tx1">
                    <a:lumMod val="95000"/>
                    <a:lumOff val="5000"/>
                  </a:schemeClr>
                </a:solidFill>
              </a:defRPr>
            </a:lvl4pPr>
            <a:lvl5pPr marL="1028700" indent="0">
              <a:buFontTx/>
              <a:buNone/>
              <a:defRPr sz="1125"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78834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6"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http://URL..</a:t>
            </a:r>
          </a:p>
        </p:txBody>
      </p:sp>
    </p:spTree>
    <p:extLst>
      <p:ext uri="{BB962C8B-B14F-4D97-AF65-F5344CB8AC3E}">
        <p14:creationId xmlns:p14="http://schemas.microsoft.com/office/powerpoint/2010/main" val="56735663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7"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8" y="2057400"/>
            <a:ext cx="8574837" cy="4138466"/>
          </a:xfrm>
        </p:spPr>
        <p:txBody>
          <a:bodyPr/>
          <a:lstStyle>
            <a:lvl1pPr marL="385763" indent="-385763">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40183356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5" y="-3"/>
            <a:ext cx="8862646" cy="1931897"/>
          </a:xfrm>
        </p:spPr>
        <p:txBody>
          <a:bodyPr/>
          <a:lstStyle>
            <a:lvl1pPr>
              <a:defRPr sz="18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8" y="2061882"/>
            <a:ext cx="8574837" cy="4133984"/>
          </a:xfrm>
        </p:spPr>
        <p:txBody>
          <a:bodyPr/>
          <a:lstStyle>
            <a:lvl1pPr marL="385763" indent="-385763">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4225445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7317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2"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3" y="2110583"/>
            <a:ext cx="5290768" cy="3722293"/>
          </a:xfrm>
          <a:solidFill>
            <a:srgbClr val="7030A0"/>
          </a:solidFill>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vl2pPr marL="216694"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8" y="6512894"/>
            <a:ext cx="2388641" cy="253916"/>
          </a:xfrm>
          <a:prstGeom prst="rect">
            <a:avLst/>
          </a:prstGeom>
          <a:noFill/>
        </p:spPr>
        <p:txBody>
          <a:bodyPr wrap="square" rtlCol="0">
            <a:spAutoFit/>
          </a:bodyPr>
          <a:lstStyle/>
          <a:p>
            <a:r>
              <a:rPr lang="en-US" sz="105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1"/>
            <a:ext cx="1475084" cy="559833"/>
          </a:xfrm>
          <a:prstGeom prst="rect">
            <a:avLst/>
          </a:prstGeom>
        </p:spPr>
        <p:txBody>
          <a:bodyPr wrap="none">
            <a:spAutoFit/>
          </a:bodyPr>
          <a:lstStyle/>
          <a:p>
            <a:r>
              <a:rPr lang="en-US" sz="3038" dirty="0">
                <a:solidFill>
                  <a:srgbClr val="00B0F0"/>
                </a:solidFill>
              </a:rPr>
              <a:t>DEMO</a:t>
            </a:r>
          </a:p>
        </p:txBody>
      </p:sp>
    </p:spTree>
    <p:extLst>
      <p:ext uri="{BB962C8B-B14F-4D97-AF65-F5344CB8AC3E}">
        <p14:creationId xmlns:p14="http://schemas.microsoft.com/office/powerpoint/2010/main" val="14681019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3"/>
            <a:ext cx="7511614" cy="1231901"/>
          </a:xfrm>
        </p:spPr>
        <p:txBody>
          <a:bodyPr/>
          <a:lstStyle>
            <a:lvl1pPr>
              <a:defRPr sz="1800"/>
            </a:lvl1pPr>
          </a:lstStyle>
          <a:p>
            <a:r>
              <a:rPr lang="en-US" dirty="0"/>
              <a:t>Click to edit Lab title</a:t>
            </a:r>
          </a:p>
        </p:txBody>
      </p:sp>
      <p:sp>
        <p:nvSpPr>
          <p:cNvPr id="3" name="Content Placeholder 2"/>
          <p:cNvSpPr>
            <a:spLocks noGrp="1"/>
          </p:cNvSpPr>
          <p:nvPr>
            <p:ph idx="1" hasCustomPrompt="1"/>
          </p:nvPr>
        </p:nvSpPr>
        <p:spPr>
          <a:xfrm>
            <a:off x="151194" y="1371602"/>
            <a:ext cx="8833654" cy="4793789"/>
          </a:xfrm>
        </p:spPr>
        <p:txBody>
          <a:bodyPr>
            <a:normAutofit/>
          </a:bodyPr>
          <a:lstStyle>
            <a:lvl1pPr marL="385763" indent="-385763">
              <a:buFont typeface="+mj-lt"/>
              <a:buAutoNum type="arabicParenR"/>
              <a:defRPr sz="2025"/>
            </a:lvl1pPr>
            <a:lvl2pPr marL="600075" indent="-342900">
              <a:buFont typeface="+mj-lt"/>
              <a:buAutoNum type="alphaUcPeriod"/>
              <a:defRPr sz="1800"/>
            </a:lvl2pPr>
            <a:lvl3pPr marL="900113" indent="-385763">
              <a:buFont typeface="Segoe UI" panose="020B0502040204020203" pitchFamily="34" charset="0"/>
              <a:buChar char="•"/>
              <a:defRPr sz="1575"/>
            </a:lvl3pPr>
            <a:lvl4pPr marL="771525" indent="0">
              <a:buFontTx/>
              <a:buNone/>
              <a:defRPr sz="1350"/>
            </a:lvl4pPr>
            <a:lvl5pPr marL="1028700" indent="0">
              <a:buFontTx/>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50" y="117611"/>
            <a:ext cx="1032655" cy="559833"/>
          </a:xfrm>
          <a:prstGeom prst="rect">
            <a:avLst/>
          </a:prstGeom>
        </p:spPr>
        <p:txBody>
          <a:bodyPr wrap="none">
            <a:spAutoFit/>
          </a:bodyPr>
          <a:lstStyle/>
          <a:p>
            <a:r>
              <a:rPr lang="en-US" sz="3038"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http://URL..</a:t>
            </a:r>
          </a:p>
        </p:txBody>
      </p:sp>
    </p:spTree>
    <p:extLst>
      <p:ext uri="{BB962C8B-B14F-4D97-AF65-F5344CB8AC3E}">
        <p14:creationId xmlns:p14="http://schemas.microsoft.com/office/powerpoint/2010/main" val="70730653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098894"/>
            <a:ext cx="8833654" cy="2554215"/>
          </a:xfrm>
        </p:spPr>
        <p:txBody>
          <a:bodyPr>
            <a:normAutofit/>
          </a:bodyPr>
          <a:lstStyle>
            <a:lvl1pPr marL="0" indent="0">
              <a:buFont typeface="Arial" panose="020B0604020202020204" pitchFamily="34" charset="0"/>
              <a:buNone/>
              <a:defRPr sz="1575"/>
            </a:lvl1pPr>
            <a:lvl2pPr marL="257175" indent="0">
              <a:buFont typeface="Arial" panose="020B0604020202020204" pitchFamily="34" charset="0"/>
              <a:buNone/>
              <a:defRPr sz="1350"/>
            </a:lvl2pPr>
            <a:lvl3pPr marL="514350" indent="0">
              <a:buFont typeface="Arial" panose="020B0604020202020204" pitchFamily="34" charset="0"/>
              <a:buNone/>
              <a:defRPr sz="1125"/>
            </a:lvl3pPr>
            <a:lvl4pPr marL="771525" indent="0">
              <a:buFont typeface="Arial" panose="020B0604020202020204" pitchFamily="34" charset="0"/>
              <a:buNone/>
              <a:defRPr sz="1013"/>
            </a:lvl4pPr>
            <a:lvl5pPr marL="1028700" indent="0">
              <a:buFont typeface="Arial" panose="020B0604020202020204" pitchFamily="34" charset="0"/>
              <a:buNone/>
              <a:defRPr sz="101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50" y="3653110"/>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18" rIns="0" bIns="25718" numCol="1" rtlCol="0" anchor="ctr" anchorCtr="0" compatLnSpc="1">
            <a:prstTxWarp prst="textNoShape">
              <a:avLst/>
            </a:prstTxWarp>
          </a:bodyPr>
          <a:lstStyle/>
          <a:p>
            <a:pPr algn="ctr" defTabSz="514183"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900">
                <a:latin typeface="Courier New" panose="02070309020205020404" pitchFamily="49" charset="0"/>
                <a:cs typeface="Courier New" panose="02070309020205020404" pitchFamily="49" charset="0"/>
              </a:defRPr>
            </a:lvl1pPr>
            <a:lvl2pPr marL="257175" indent="0" defTabSz="0">
              <a:buFont typeface="Arial" panose="020B0604020202020204" pitchFamily="34" charset="0"/>
              <a:buNone/>
              <a:defRPr sz="900">
                <a:latin typeface="Courier New" panose="02070309020205020404" pitchFamily="49" charset="0"/>
                <a:cs typeface="Courier New" panose="02070309020205020404" pitchFamily="49" charset="0"/>
              </a:defRPr>
            </a:lvl2pPr>
            <a:lvl3pPr marL="514350" indent="0" defTabSz="0">
              <a:buFont typeface="Arial" panose="020B0604020202020204" pitchFamily="34" charset="0"/>
              <a:buNone/>
              <a:defRPr sz="900">
                <a:latin typeface="Courier New" panose="02070309020205020404" pitchFamily="49" charset="0"/>
                <a:cs typeface="Courier New" panose="02070309020205020404" pitchFamily="49" charset="0"/>
              </a:defRPr>
            </a:lvl3pPr>
            <a:lvl4pPr marL="771525" indent="0" defTabSz="0">
              <a:buFont typeface="Arial" panose="020B0604020202020204" pitchFamily="34" charset="0"/>
              <a:buNone/>
              <a:defRPr sz="900">
                <a:latin typeface="Courier New" panose="02070309020205020404" pitchFamily="49" charset="0"/>
                <a:cs typeface="Courier New" panose="02070309020205020404" pitchFamily="49" charset="0"/>
              </a:defRPr>
            </a:lvl4pPr>
            <a:lvl5pPr marL="1028700" indent="0" defTabSz="0">
              <a:buFont typeface="Arial" panose="020B0604020202020204" pitchFamily="34" charset="0"/>
              <a:buNone/>
              <a:defRPr sz="9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791787" y="798023"/>
            <a:ext cx="8193061" cy="179531"/>
          </a:xfrm>
        </p:spPr>
        <p:txBody>
          <a:bodyPr/>
          <a:lstStyle>
            <a:lvl1pPr marL="0" indent="0" algn="r">
              <a:buFont typeface="Arial" panose="020B0604020202020204" pitchFamily="34" charset="0"/>
              <a:buNone/>
              <a:defRPr sz="788">
                <a:solidFill>
                  <a:schemeClr val="bg1">
                    <a:lumMod val="95000"/>
                  </a:schemeClr>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168111939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9"/>
            <a:ext cx="8929396" cy="5470413"/>
          </a:xfrm>
        </p:spPr>
        <p:txBody>
          <a:bodyPr/>
          <a:lstStyle>
            <a:lvl1pPr marL="0" indent="0">
              <a:buNone/>
              <a:defRPr sz="1800">
                <a:latin typeface="Consolas" panose="020B0609020204030204" pitchFamily="49" charset="0"/>
              </a:defRPr>
            </a:lvl1pPr>
            <a:lvl2pPr marL="216694" indent="0">
              <a:buNone/>
              <a:defRPr sz="1500">
                <a:latin typeface="Consolas" panose="020B0609020204030204" pitchFamily="49" charset="0"/>
              </a:defRPr>
            </a:lvl2pPr>
            <a:lvl3pPr marL="510778" indent="0">
              <a:buNone/>
              <a:defRPr sz="1350">
                <a:latin typeface="Consolas" panose="020B0609020204030204" pitchFamily="49" charset="0"/>
              </a:defRPr>
            </a:lvl3pPr>
            <a:lvl4pPr marL="816769" indent="0">
              <a:buNone/>
              <a:defRPr sz="1200">
                <a:latin typeface="Consolas" panose="020B0609020204030204" pitchFamily="49" charset="0"/>
              </a:defRPr>
            </a:lvl4pPr>
            <a:lvl5pPr marL="1032272" indent="0">
              <a:buNone/>
              <a:defRPr sz="12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05077" y="6550073"/>
            <a:ext cx="8574837" cy="267365"/>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163018924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80"/>
            <a:ext cx="8740142" cy="4801075"/>
          </a:xfrm>
          <a:prstGeom prst="rect">
            <a:avLst/>
          </a:prstGeom>
        </p:spPr>
        <p:txBody>
          <a:bodyPr/>
          <a:lstStyle>
            <a:lvl1pPr marL="160195" indent="-160195">
              <a:buClr>
                <a:schemeClr val="tx1"/>
              </a:buClr>
              <a:buSzPct val="90000"/>
              <a:buFont typeface="Arial" pitchFamily="34" charset="0"/>
              <a:buChar char="•"/>
              <a:defRPr sz="198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315136" indent="-15494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475330" indent="-160195">
              <a:buClr>
                <a:schemeClr val="tx1"/>
              </a:buClr>
              <a:buSzPct val="90000"/>
              <a:buFont typeface="Arial" pitchFamily="34" charset="0"/>
              <a:buChar char="•"/>
              <a:defRPr sz="15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601385" indent="-126055">
              <a:buClr>
                <a:schemeClr val="tx1"/>
              </a:buClr>
              <a:buSzPct val="90000"/>
              <a:buFont typeface="Arial" pitchFamily="34" charset="0"/>
              <a:buChar char="•"/>
              <a:defRPr sz="132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727439" indent="-126055">
              <a:buClr>
                <a:schemeClr val="tx1"/>
              </a:buClr>
              <a:buSzPct val="90000"/>
              <a:buFont typeface="Arial" pitchFamily="34" charset="0"/>
              <a:buChar char="•"/>
              <a:defRPr sz="110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040" spc="-2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07047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7" y="2054745"/>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1"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7" y="2026752"/>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5" y="5514819"/>
            <a:ext cx="8799331" cy="1065841"/>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1" y="2301875"/>
            <a:ext cx="4263572" cy="2826552"/>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8" y="814020"/>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02856" tIns="82285" rIns="102856" bIns="82285" numCol="1" spcCol="0" rtlCol="0" fromWordArt="0" anchor="t" anchorCtr="0" forceAA="0" compatLnSpc="1">
            <a:prstTxWarp prst="textNoShape">
              <a:avLst/>
            </a:prstTxWarp>
            <a:noAutofit/>
          </a:bodyPr>
          <a:lstStyle/>
          <a:p>
            <a:pPr algn="ctr" defTabSz="524415" fontAlgn="base">
              <a:lnSpc>
                <a:spcPct val="90000"/>
              </a:lnSpc>
              <a:spcBef>
                <a:spcPct val="0"/>
              </a:spcBef>
              <a:spcAft>
                <a:spcPct val="0"/>
              </a:spcAft>
              <a:defRPr/>
            </a:pPr>
            <a:endParaRPr lang="en-US" sz="1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7937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5266483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9" y="1018564"/>
            <a:ext cx="3798887" cy="50996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6" y="1018564"/>
            <a:ext cx="3800475" cy="509960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42215190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3"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086704"/>
            <a:ext cx="4041775"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726466"/>
            <a:ext cx="4041775"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chemeClr val="accent6"/>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364492923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897173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822577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1500" b="0"/>
            </a:lvl1pPr>
          </a:lstStyle>
          <a:p>
            <a:r>
              <a:rPr lang="en-US" dirty="0"/>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solidFill>
                  <a:schemeClr val="tx1"/>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2"/>
            <a:ext cx="320174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6475514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37692118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9"/>
            <a:ext cx="8740142" cy="1485278"/>
          </a:xfrm>
        </p:spPr>
        <p:txBody>
          <a:bodyPr>
            <a:spAutoFit/>
          </a:bodyPr>
          <a:lstStyle>
            <a:lvl1pPr>
              <a:defRPr sz="1985">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3358144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9936398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928528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9"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192188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7" y="2617669"/>
            <a:ext cx="7236806"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38396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516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2390398" cy="715581"/>
          </a:xfrm>
          <a:prstGeom prst="rect">
            <a:avLst/>
          </a:prstGeom>
        </p:spPr>
        <p:txBody>
          <a:bodyPr wrap="non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301797200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02"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439" y="6001381"/>
            <a:ext cx="1344638" cy="386208"/>
          </a:xfrm>
          <a:prstGeom prst="rect">
            <a:avLst/>
          </a:prstGeom>
        </p:spPr>
      </p:pic>
      <p:grpSp>
        <p:nvGrpSpPr>
          <p:cNvPr id="6" name="Group 5"/>
          <p:cNvGrpSpPr/>
          <p:nvPr userDrawn="1"/>
        </p:nvGrpSpPr>
        <p:grpSpPr>
          <a:xfrm>
            <a:off x="5513236" y="470411"/>
            <a:ext cx="2801327"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7" name="Freeform 42"/>
          <p:cNvSpPr>
            <a:spLocks/>
          </p:cNvSpPr>
          <p:nvPr userDrawn="1"/>
        </p:nvSpPr>
        <p:spPr bwMode="auto">
          <a:xfrm>
            <a:off x="8382898" y="3160038"/>
            <a:ext cx="561679"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dirty="0"/>
          </a:p>
        </p:txBody>
      </p:sp>
    </p:spTree>
    <p:extLst>
      <p:ext uri="{BB962C8B-B14F-4D97-AF65-F5344CB8AC3E}">
        <p14:creationId xmlns:p14="http://schemas.microsoft.com/office/powerpoint/2010/main" val="2011145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402388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13179" y="295275"/>
            <a:ext cx="8717645" cy="780588"/>
          </a:xfrm>
        </p:spPr>
        <p:txBody>
          <a:bodyPr vert="horz" lIns="93278" tIns="46639" rIns="93278" bIns="46639" rtlCol="0" anchor="t" anchorCtr="0">
            <a:noAutofit/>
          </a:bodyPr>
          <a:lstStyle>
            <a:lvl1pPr>
              <a:defRPr lang="en-US" sz="2647"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181538149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0085" y="1"/>
            <a:ext cx="775476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6986954" y="5823049"/>
            <a:ext cx="2086708" cy="646331"/>
          </a:xfrm>
          <a:prstGeom prst="rect">
            <a:avLst/>
          </a:prstGeom>
          <a:noFill/>
        </p:spPr>
        <p:txBody>
          <a:bodyPr wrap="square" rtlCol="0">
            <a:spAutoFit/>
          </a:bodyPr>
          <a:lstStyle/>
          <a:p>
            <a:r>
              <a:rPr lang="en-US" sz="75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158354" y="6206895"/>
            <a:ext cx="8826103" cy="603708"/>
          </a:xfrm>
          <a:solidFill>
            <a:srgbClr val="FFF2CC"/>
          </a:solidFill>
        </p:spPr>
        <p:txBody>
          <a:bodyPr>
            <a:noAutofit/>
          </a:bodyPr>
          <a:lstStyle>
            <a:lvl1pPr marL="0" indent="0">
              <a:buFontTx/>
              <a:buNone/>
              <a:defRPr sz="1350" u="sng">
                <a:solidFill>
                  <a:srgbClr val="0070C0"/>
                </a:solidFill>
              </a:defRPr>
            </a:lvl1pPr>
            <a:lvl2pPr marL="342900" indent="0">
              <a:buFontTx/>
              <a:buNone/>
              <a:defRPr sz="1350" u="sng">
                <a:solidFill>
                  <a:srgbClr val="0070C0"/>
                </a:solidFill>
              </a:defRPr>
            </a:lvl2pPr>
            <a:lvl3pPr marL="685800" indent="0">
              <a:buFontTx/>
              <a:buNone/>
              <a:defRPr sz="1350" u="sng">
                <a:solidFill>
                  <a:srgbClr val="0070C0"/>
                </a:solidFill>
              </a:defRPr>
            </a:lvl3pPr>
            <a:lvl4pPr marL="1028700" indent="0">
              <a:buFontTx/>
              <a:buNone/>
              <a:defRPr sz="1350" u="sng">
                <a:solidFill>
                  <a:srgbClr val="0070C0"/>
                </a:solidFill>
              </a:defRPr>
            </a:lvl4pPr>
            <a:lvl5pPr marL="1371600" indent="0">
              <a:buFontTx/>
              <a:buNone/>
              <a:defRPr sz="135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510719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44140" y="347874"/>
            <a:ext cx="6298800" cy="923330"/>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01060" y="1271204"/>
            <a:ext cx="8741880" cy="464191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Edit Master text styles</a:t>
            </a:r>
          </a:p>
        </p:txBody>
      </p:sp>
      <p:sp>
        <p:nvSpPr>
          <p:cNvPr id="5" name="Rectangle 4"/>
          <p:cNvSpPr/>
          <p:nvPr userDrawn="1"/>
        </p:nvSpPr>
        <p:spPr>
          <a:xfrm>
            <a:off x="201060" y="347874"/>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7282032" cy="823460"/>
          </a:xfrm>
          <a:solidFill>
            <a:srgbClr val="92D050"/>
          </a:solidFill>
        </p:spPr>
        <p:txBody>
          <a:bodyPr>
            <a:noAutofit/>
          </a:bodyPr>
          <a:lstStyle>
            <a:lvl1pPr marL="0" indent="0">
              <a:buFontTx/>
              <a:buNone/>
              <a:defRPr sz="1500" u="sng">
                <a:solidFill>
                  <a:srgbClr val="0070C0"/>
                </a:solidFill>
              </a:defRPr>
            </a:lvl1pPr>
            <a:lvl2pPr marL="342900" indent="0">
              <a:buFontTx/>
              <a:buNone/>
              <a:defRPr sz="1500" u="sng">
                <a:solidFill>
                  <a:srgbClr val="0070C0"/>
                </a:solidFill>
              </a:defRPr>
            </a:lvl2pPr>
            <a:lvl3pPr marL="685800" indent="0">
              <a:buFontTx/>
              <a:buNone/>
              <a:defRPr sz="1500" u="sng">
                <a:solidFill>
                  <a:srgbClr val="0070C0"/>
                </a:solidFill>
              </a:defRPr>
            </a:lvl3pPr>
            <a:lvl4pPr marL="1028700" indent="0">
              <a:buFontTx/>
              <a:buNone/>
              <a:defRPr sz="1500" u="sng">
                <a:solidFill>
                  <a:srgbClr val="0070C0"/>
                </a:solidFill>
              </a:defRPr>
            </a:lvl4pPr>
            <a:lvl5pPr marL="1371600" indent="0">
              <a:buFontTx/>
              <a:buNone/>
              <a:defRPr sz="15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021420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581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p:spPr>
        <p:txBody>
          <a:bodyPr>
            <a:normAutofit/>
          </a:bodyPr>
          <a:lstStyle>
            <a:lvl1pPr marL="0" indent="0" defTabSz="0">
              <a:buFont typeface="Arial" panose="020B0604020202020204" pitchFamily="34" charset="0"/>
              <a:buNone/>
              <a:defRPr sz="75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75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75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75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75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7016262" y="6377354"/>
            <a:ext cx="2086708" cy="646331"/>
          </a:xfrm>
          <a:prstGeom prst="rect">
            <a:avLst/>
          </a:prstGeom>
          <a:noFill/>
        </p:spPr>
        <p:txBody>
          <a:bodyPr wrap="square" rtlCol="0">
            <a:spAutoFit/>
          </a:bodyPr>
          <a:lstStyle/>
          <a:p>
            <a:r>
              <a:rPr lang="en-US" sz="750" dirty="0"/>
              <a:t>Socialize: </a:t>
            </a:r>
            <a:r>
              <a:rPr lang="en-US" dirty="0"/>
              <a:t>#70-535 @ITProGuru</a:t>
            </a:r>
          </a:p>
        </p:txBody>
      </p:sp>
    </p:spTree>
    <p:extLst>
      <p:ext uri="{BB962C8B-B14F-4D97-AF65-F5344CB8AC3E}">
        <p14:creationId xmlns:p14="http://schemas.microsoft.com/office/powerpoint/2010/main" val="185202923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280445148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246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5244256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482275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27" y="358017"/>
            <a:ext cx="78867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519527" y="2994923"/>
            <a:ext cx="78867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Tree>
    <p:extLst>
      <p:ext uri="{BB962C8B-B14F-4D97-AF65-F5344CB8AC3E}">
        <p14:creationId xmlns:p14="http://schemas.microsoft.com/office/powerpoint/2010/main" val="99384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8368763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6365872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233545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712292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74626"/>
            <a:ext cx="8286750" cy="993775"/>
          </a:xfrm>
        </p:spPr>
        <p:txBody>
          <a:bodyPr>
            <a:normAutofit/>
          </a:bodyPr>
          <a:lstStyle>
            <a:lvl1pPr>
              <a:defRPr sz="405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972798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627064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790663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287230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470335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391991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70235"/>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gradFill>
                  <a:gsLst>
                    <a:gs pos="2920">
                      <a:schemeClr val="tx2"/>
                    </a:gs>
                    <a:gs pos="39000">
                      <a:schemeClr val="tx2"/>
                    </a:gs>
                  </a:gsLst>
                  <a:lin ang="5400000" scaled="0"/>
                </a:gradFill>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248400" y="6586706"/>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53082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807129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0875593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48400" y="6586706"/>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1384607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775241"/>
            <a:ext cx="874188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905790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91316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8071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4" y="5132440"/>
            <a:ext cx="6434915" cy="1460779"/>
          </a:xfrm>
          <a:prstGeom prst="rect">
            <a:avLst/>
          </a:prstGeom>
        </p:spPr>
        <p:txBody>
          <a:bodyPr lIns="137160" tIns="137160" rIns="137160" bIns="137160" anchor="b" anchorCtr="0">
            <a:normAutofit/>
          </a:bodyPr>
          <a:lstStyle>
            <a:lvl1pPr marL="0" indent="0" algn="l" defTabSz="514154" rtl="0" eaLnBrk="1" latinLnBrk="0" hangingPunct="1">
              <a:lnSpc>
                <a:spcPct val="100000"/>
              </a:lnSpc>
              <a:spcBef>
                <a:spcPts val="0"/>
              </a:spcBef>
              <a:buSzPct val="90000"/>
              <a:buFont typeface="Arial" pitchFamily="34" charset="0"/>
              <a:buNone/>
              <a:defRPr lang="en-US" sz="135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257087" indent="0" algn="ctr">
              <a:buNone/>
              <a:defRPr>
                <a:solidFill>
                  <a:schemeClr val="tx1">
                    <a:tint val="75000"/>
                  </a:schemeClr>
                </a:solidFill>
              </a:defRPr>
            </a:lvl2pPr>
            <a:lvl3pPr marL="514175" indent="0" algn="ctr">
              <a:buNone/>
              <a:defRPr>
                <a:solidFill>
                  <a:schemeClr val="tx1">
                    <a:tint val="75000"/>
                  </a:schemeClr>
                </a:solidFill>
              </a:defRPr>
            </a:lvl3pPr>
            <a:lvl4pPr marL="771263" indent="0" algn="ctr">
              <a:buNone/>
              <a:defRPr>
                <a:solidFill>
                  <a:schemeClr val="tx1">
                    <a:tint val="75000"/>
                  </a:schemeClr>
                </a:solidFill>
              </a:defRPr>
            </a:lvl4pPr>
            <a:lvl5pPr marL="1028351" indent="0" algn="ctr">
              <a:buNone/>
              <a:defRPr>
                <a:solidFill>
                  <a:schemeClr val="tx1">
                    <a:tint val="75000"/>
                  </a:schemeClr>
                </a:solidFill>
              </a:defRPr>
            </a:lvl5pPr>
            <a:lvl6pPr marL="1285438" indent="0" algn="ctr">
              <a:buNone/>
              <a:defRPr>
                <a:solidFill>
                  <a:schemeClr val="tx1">
                    <a:tint val="75000"/>
                  </a:schemeClr>
                </a:solidFill>
              </a:defRPr>
            </a:lvl6pPr>
            <a:lvl7pPr marL="1542525" indent="0" algn="ctr">
              <a:buNone/>
              <a:defRPr>
                <a:solidFill>
                  <a:schemeClr val="tx1">
                    <a:tint val="75000"/>
                  </a:schemeClr>
                </a:solidFill>
              </a:defRPr>
            </a:lvl7pPr>
            <a:lvl8pPr marL="1799612" indent="0" algn="ctr">
              <a:buNone/>
              <a:defRPr>
                <a:solidFill>
                  <a:schemeClr val="tx1">
                    <a:tint val="75000"/>
                  </a:schemeClr>
                </a:solidFill>
              </a:defRPr>
            </a:lvl8pPr>
            <a:lvl9pPr marL="2056702"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4" y="2415644"/>
            <a:ext cx="6434915" cy="2603307"/>
          </a:xfrm>
          <a:prstGeom prst="rect">
            <a:avLst/>
          </a:prstGeom>
          <a:solidFill>
            <a:srgbClr val="007233"/>
          </a:solidFill>
          <a:effectLst/>
        </p:spPr>
        <p:txBody>
          <a:bodyPr vert="horz" lIns="137160" tIns="137160" rIns="91409" bIns="137160" rtlCol="0" anchor="b" anchorCtr="0">
            <a:noAutofit/>
          </a:bodyPr>
          <a:lstStyle>
            <a:lvl1pPr>
              <a:defRPr lang="en-US" sz="27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7153" tIns="77153" rIns="77153" bIns="77153" numCol="1" rtlCol="0" anchor="b" anchorCtr="0" compatLnSpc="1">
            <a:prstTxWarp prst="textNoShape">
              <a:avLst/>
            </a:prstTxWarp>
          </a:bodyPr>
          <a:lstStyle/>
          <a:p>
            <a:pPr defTabSz="514006" fontAlgn="base">
              <a:spcBef>
                <a:spcPct val="0"/>
              </a:spcBef>
              <a:spcAft>
                <a:spcPct val="0"/>
              </a:spcAft>
            </a:pPr>
            <a:endParaRPr lang="en-US" sz="1125"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1472008024"/>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595282"/>
            <a:ext cx="5290768" cy="3237592"/>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9" y="2756542"/>
            <a:ext cx="3241675" cy="2851150"/>
          </a:xfrm>
          <a:solidFill>
            <a:schemeClr val="bg1"/>
          </a:solidFill>
        </p:spPr>
        <p:txBody>
          <a:bodyPr/>
          <a:lstStyle>
            <a:lvl1pPr marL="0" indent="0">
              <a:buNone/>
              <a:defRPr sz="15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7" y="1689742"/>
            <a:ext cx="8595190" cy="780034"/>
          </a:xfrm>
          <a:noFill/>
        </p:spPr>
        <p:txBody>
          <a:bodyPr/>
          <a:lstStyle>
            <a:lvl1pPr marL="0" indent="0">
              <a:buNone/>
              <a:defRPr sz="15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408075855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3" y="2110583"/>
            <a:ext cx="5290768" cy="3722293"/>
          </a:xfrm>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Tree>
    <p:extLst>
      <p:ext uri="{BB962C8B-B14F-4D97-AF65-F5344CB8AC3E}">
        <p14:creationId xmlns:p14="http://schemas.microsoft.com/office/powerpoint/2010/main" val="145177108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66230757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84563850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1" y="639603"/>
            <a:ext cx="8741879" cy="715581"/>
          </a:xfrm>
        </p:spPr>
        <p:txBody>
          <a:bodyPr>
            <a:normAutofit/>
          </a:bodyPr>
          <a:lstStyle>
            <a:lvl1pPr algn="l" defTabSz="514350" rtl="0" eaLnBrk="1" latinLnBrk="0" hangingPunct="1">
              <a:lnSpc>
                <a:spcPct val="90000"/>
              </a:lnSpc>
              <a:spcBef>
                <a:spcPct val="0"/>
              </a:spcBef>
              <a:buNone/>
              <a:defRPr lang="en-US" sz="24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2250"/>
            </a:lvl1pPr>
            <a:lvl2pPr marL="15757" indent="0">
              <a:buNone/>
              <a:defRPr sz="1103"/>
            </a:lvl2pPr>
            <a:lvl3pPr marL="123428" indent="0">
              <a:buNone/>
              <a:defRPr sz="1103"/>
            </a:lvl3pPr>
            <a:lvl4pPr marL="262613" indent="0">
              <a:buNone/>
              <a:defRPr sz="993"/>
            </a:lvl4pPr>
            <a:lvl5pPr marL="407926" indent="0">
              <a:buNone/>
              <a:defRPr sz="993"/>
            </a:lvl5pPr>
          </a:lstStyle>
          <a:p>
            <a:pPr lvl="0"/>
            <a:r>
              <a:rPr lang="en-US" dirty="0"/>
              <a:t>Click to edit</a:t>
            </a:r>
          </a:p>
        </p:txBody>
      </p:sp>
      <p:sp>
        <p:nvSpPr>
          <p:cNvPr id="5" name="Rectangle 4"/>
          <p:cNvSpPr/>
          <p:nvPr userDrawn="1"/>
        </p:nvSpPr>
        <p:spPr>
          <a:xfrm>
            <a:off x="201061" y="86613"/>
            <a:ext cx="2475358" cy="559833"/>
          </a:xfrm>
          <a:prstGeom prst="rect">
            <a:avLst/>
          </a:prstGeom>
        </p:spPr>
        <p:txBody>
          <a:bodyPr wrap="none">
            <a:spAutoFit/>
          </a:bodyPr>
          <a:lstStyle/>
          <a:p>
            <a:pPr algn="l"/>
            <a:r>
              <a:rPr lang="en-US" sz="3038"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5" y="5987143"/>
            <a:ext cx="8784586" cy="823460"/>
          </a:xfrm>
          <a:solidFill>
            <a:srgbClr val="00B050"/>
          </a:solidFill>
        </p:spPr>
        <p:txBody>
          <a:bodyPr>
            <a:noAutofit/>
          </a:bodyPr>
          <a:lstStyle>
            <a:lvl1pPr marL="0" indent="0">
              <a:buFontTx/>
              <a:buNone/>
              <a:defRPr sz="1125" u="sng">
                <a:solidFill>
                  <a:schemeClr val="tx1">
                    <a:lumMod val="95000"/>
                    <a:lumOff val="5000"/>
                  </a:schemeClr>
                </a:solidFill>
              </a:defRPr>
            </a:lvl1pPr>
            <a:lvl2pPr marL="257175" indent="0">
              <a:buFontTx/>
              <a:buNone/>
              <a:defRPr sz="1125" u="sng">
                <a:solidFill>
                  <a:schemeClr val="tx1">
                    <a:lumMod val="95000"/>
                    <a:lumOff val="5000"/>
                  </a:schemeClr>
                </a:solidFill>
              </a:defRPr>
            </a:lvl2pPr>
            <a:lvl3pPr marL="514350" indent="0">
              <a:buFontTx/>
              <a:buNone/>
              <a:defRPr sz="1125" u="sng">
                <a:solidFill>
                  <a:schemeClr val="tx1">
                    <a:lumMod val="95000"/>
                    <a:lumOff val="5000"/>
                  </a:schemeClr>
                </a:solidFill>
              </a:defRPr>
            </a:lvl3pPr>
            <a:lvl4pPr marL="771525" indent="0">
              <a:buFontTx/>
              <a:buNone/>
              <a:defRPr sz="1125" u="sng">
                <a:solidFill>
                  <a:schemeClr val="tx1">
                    <a:lumMod val="95000"/>
                    <a:lumOff val="5000"/>
                  </a:schemeClr>
                </a:solidFill>
              </a:defRPr>
            </a:lvl4pPr>
            <a:lvl5pPr marL="1028700" indent="0">
              <a:buFontTx/>
              <a:buNone/>
              <a:defRPr sz="1125"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Tree>
    <p:extLst>
      <p:ext uri="{BB962C8B-B14F-4D97-AF65-F5344CB8AC3E}">
        <p14:creationId xmlns:p14="http://schemas.microsoft.com/office/powerpoint/2010/main" val="114902405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1003716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6"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28456230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7"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8" y="2057400"/>
            <a:ext cx="8574837" cy="4138466"/>
          </a:xfrm>
        </p:spPr>
        <p:txBody>
          <a:bodyPr/>
          <a:lstStyle>
            <a:lvl1pPr marL="385763" indent="-385763">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86279879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5" y="-3"/>
            <a:ext cx="8862646" cy="1931897"/>
          </a:xfrm>
        </p:spPr>
        <p:txBody>
          <a:bodyPr/>
          <a:lstStyle>
            <a:lvl1pPr>
              <a:defRPr sz="18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8" y="2061882"/>
            <a:ext cx="8574837" cy="4133984"/>
          </a:xfrm>
        </p:spPr>
        <p:txBody>
          <a:bodyPr/>
          <a:lstStyle>
            <a:lvl1pPr marL="385763" indent="-385763">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92928391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2"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285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3" y="2110583"/>
            <a:ext cx="5290768" cy="3722293"/>
          </a:xfrm>
          <a:solidFill>
            <a:srgbClr val="7030A0"/>
          </a:solidFill>
        </p:spPr>
        <p:txBody>
          <a:bodyPr lIns="91440" tIns="45720" rIns="91440" bIns="45720"/>
          <a:lstStyle>
            <a:lvl1pPr marL="214313" indent="-214313" algn="l">
              <a:lnSpc>
                <a:spcPct val="95000"/>
              </a:lnSpc>
              <a:spcBef>
                <a:spcPct val="60000"/>
              </a:spcBef>
              <a:buClr>
                <a:schemeClr val="bg1"/>
              </a:buClr>
              <a:buFont typeface="Wingdings" panose="05000000000000000000" pitchFamily="2" charset="2"/>
              <a:buChar char="Ø"/>
              <a:defRPr sz="1350">
                <a:solidFill>
                  <a:schemeClr val="bg1"/>
                </a:solidFill>
                <a:latin typeface="Segoe UI" pitchFamily="34" charset="0"/>
                <a:ea typeface="Segoe UI" pitchFamily="34" charset="0"/>
                <a:cs typeface="Segoe UI" pitchFamily="34" charset="0"/>
              </a:defRPr>
            </a:lvl1pPr>
            <a:lvl2pPr marL="216694"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9" y="2756542"/>
            <a:ext cx="3241675" cy="2851150"/>
          </a:xfrm>
        </p:spPr>
        <p:txBody>
          <a:bodyPr/>
          <a:lstStyle>
            <a:lvl1pPr>
              <a:defRPr sz="15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05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1"/>
            <a:ext cx="1475084" cy="559833"/>
          </a:xfrm>
          <a:prstGeom prst="rect">
            <a:avLst/>
          </a:prstGeom>
        </p:spPr>
        <p:txBody>
          <a:bodyPr wrap="none">
            <a:spAutoFit/>
          </a:bodyPr>
          <a:lstStyle/>
          <a:p>
            <a:r>
              <a:rPr lang="en-US" sz="3038"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4" y="6512894"/>
            <a:ext cx="2842055" cy="253916"/>
          </a:xfrm>
          <a:prstGeom prst="rect">
            <a:avLst/>
          </a:prstGeom>
          <a:noFill/>
        </p:spPr>
        <p:txBody>
          <a:bodyPr wrap="square" rtlCol="0">
            <a:spAutoFit/>
          </a:bodyPr>
          <a:lstStyle/>
          <a:p>
            <a:r>
              <a:rPr lang="en-US" sz="1050" dirty="0"/>
              <a:t>#</a:t>
            </a:r>
            <a:r>
              <a:rPr lang="en-US" sz="1050" dirty="0" err="1"/>
              <a:t>AzureArch</a:t>
            </a:r>
            <a:r>
              <a:rPr lang="en-US" sz="1050" dirty="0"/>
              <a:t>  @</a:t>
            </a:r>
            <a:r>
              <a:rPr lang="en-US" sz="1050" dirty="0" err="1"/>
              <a:t>stilldrey</a:t>
            </a:r>
            <a:endParaRPr lang="en-US" sz="1050" dirty="0"/>
          </a:p>
        </p:txBody>
      </p:sp>
    </p:spTree>
    <p:extLst>
      <p:ext uri="{BB962C8B-B14F-4D97-AF65-F5344CB8AC3E}">
        <p14:creationId xmlns:p14="http://schemas.microsoft.com/office/powerpoint/2010/main" val="176729548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3"/>
            <a:ext cx="7511614" cy="1231901"/>
          </a:xfrm>
        </p:spPr>
        <p:txBody>
          <a:bodyPr/>
          <a:lstStyle>
            <a:lvl1pPr>
              <a:defRPr sz="1800"/>
            </a:lvl1pPr>
          </a:lstStyle>
          <a:p>
            <a:r>
              <a:rPr lang="en-US" dirty="0"/>
              <a:t>Click to edit Lab title</a:t>
            </a:r>
          </a:p>
        </p:txBody>
      </p:sp>
      <p:sp>
        <p:nvSpPr>
          <p:cNvPr id="3" name="Content Placeholder 2"/>
          <p:cNvSpPr>
            <a:spLocks noGrp="1"/>
          </p:cNvSpPr>
          <p:nvPr>
            <p:ph idx="1" hasCustomPrompt="1"/>
          </p:nvPr>
        </p:nvSpPr>
        <p:spPr>
          <a:xfrm>
            <a:off x="151194" y="1371602"/>
            <a:ext cx="8833654" cy="4793789"/>
          </a:xfrm>
        </p:spPr>
        <p:txBody>
          <a:bodyPr>
            <a:normAutofit/>
          </a:bodyPr>
          <a:lstStyle>
            <a:lvl1pPr marL="385763" indent="-385763">
              <a:buFont typeface="+mj-lt"/>
              <a:buAutoNum type="arabicParenR"/>
              <a:defRPr sz="2025"/>
            </a:lvl1pPr>
            <a:lvl2pPr marL="257175" indent="0">
              <a:buFontTx/>
              <a:buNone/>
              <a:defRPr sz="1800"/>
            </a:lvl2pPr>
            <a:lvl3pPr marL="514350" indent="0">
              <a:buFontTx/>
              <a:buNone/>
              <a:defRPr sz="1575"/>
            </a:lvl3pPr>
            <a:lvl4pPr marL="771525" indent="0">
              <a:buFontTx/>
              <a:buNone/>
              <a:defRPr sz="1350"/>
            </a:lvl4pPr>
            <a:lvl5pPr marL="1028700" indent="0">
              <a:buFontTx/>
              <a:buNone/>
              <a:defRPr sz="135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50" y="117611"/>
            <a:ext cx="1032655" cy="559833"/>
          </a:xfrm>
          <a:prstGeom prst="rect">
            <a:avLst/>
          </a:prstGeom>
        </p:spPr>
        <p:txBody>
          <a:bodyPr wrap="none">
            <a:spAutoFit/>
          </a:bodyPr>
          <a:lstStyle/>
          <a:p>
            <a:r>
              <a:rPr lang="en-US" sz="3038"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81202238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1575"/>
            </a:lvl1pPr>
            <a:lvl2pPr marL="257175" indent="0">
              <a:buFont typeface="Arial" panose="020B0604020202020204" pitchFamily="34" charset="0"/>
              <a:buNone/>
              <a:defRPr sz="1350"/>
            </a:lvl2pPr>
            <a:lvl3pPr marL="514350" indent="0">
              <a:buFont typeface="Arial" panose="020B0604020202020204" pitchFamily="34" charset="0"/>
              <a:buNone/>
              <a:defRPr sz="1125"/>
            </a:lvl3pPr>
            <a:lvl4pPr marL="771525" indent="0">
              <a:buFont typeface="Arial" panose="020B0604020202020204" pitchFamily="34" charset="0"/>
              <a:buNone/>
              <a:defRPr sz="1013"/>
            </a:lvl4pPr>
            <a:lvl5pPr marL="1028700" indent="0">
              <a:buFont typeface="Arial" panose="020B0604020202020204" pitchFamily="34" charset="0"/>
              <a:buNone/>
              <a:defRPr sz="101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50" y="3653110"/>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18" rIns="0" bIns="25718" numCol="1" rtlCol="0" anchor="ctr" anchorCtr="0" compatLnSpc="1">
            <a:prstTxWarp prst="textNoShape">
              <a:avLst/>
            </a:prstTxWarp>
          </a:bodyPr>
          <a:lstStyle/>
          <a:p>
            <a:pPr algn="ctr" defTabSz="514183"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900">
                <a:latin typeface="Courier New" panose="02070309020205020404" pitchFamily="49" charset="0"/>
                <a:cs typeface="Courier New" panose="02070309020205020404" pitchFamily="49" charset="0"/>
              </a:defRPr>
            </a:lvl1pPr>
            <a:lvl2pPr marL="257175" indent="0" defTabSz="0">
              <a:buFont typeface="Arial" panose="020B0604020202020204" pitchFamily="34" charset="0"/>
              <a:buNone/>
              <a:defRPr sz="900">
                <a:latin typeface="Courier New" panose="02070309020205020404" pitchFamily="49" charset="0"/>
                <a:cs typeface="Courier New" panose="02070309020205020404" pitchFamily="49" charset="0"/>
              </a:defRPr>
            </a:lvl2pPr>
            <a:lvl3pPr marL="514350" indent="0" defTabSz="0">
              <a:buFont typeface="Arial" panose="020B0604020202020204" pitchFamily="34" charset="0"/>
              <a:buNone/>
              <a:defRPr sz="900">
                <a:latin typeface="Courier New" panose="02070309020205020404" pitchFamily="49" charset="0"/>
                <a:cs typeface="Courier New" panose="02070309020205020404" pitchFamily="49" charset="0"/>
              </a:defRPr>
            </a:lvl3pPr>
            <a:lvl4pPr marL="771525" indent="0" defTabSz="0">
              <a:buFont typeface="Arial" panose="020B0604020202020204" pitchFamily="34" charset="0"/>
              <a:buNone/>
              <a:defRPr sz="900">
                <a:latin typeface="Courier New" panose="02070309020205020404" pitchFamily="49" charset="0"/>
                <a:cs typeface="Courier New" panose="02070309020205020404" pitchFamily="49" charset="0"/>
              </a:defRPr>
            </a:lvl4pPr>
            <a:lvl5pPr marL="1028700" indent="0" defTabSz="0">
              <a:buFont typeface="Arial" panose="020B0604020202020204" pitchFamily="34" charset="0"/>
              <a:buNone/>
              <a:defRPr sz="9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6185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9"/>
            <a:ext cx="8929396" cy="5616311"/>
          </a:xfrm>
        </p:spPr>
        <p:txBody>
          <a:bodyPr/>
          <a:lstStyle>
            <a:lvl1pPr marL="0" indent="0">
              <a:buNone/>
              <a:defRPr sz="1800">
                <a:latin typeface="Consolas" panose="020B0609020204030204" pitchFamily="49" charset="0"/>
              </a:defRPr>
            </a:lvl1pPr>
            <a:lvl2pPr marL="216694" indent="0">
              <a:buNone/>
              <a:defRPr sz="1500">
                <a:latin typeface="Consolas" panose="020B0609020204030204" pitchFamily="49" charset="0"/>
              </a:defRPr>
            </a:lvl2pPr>
            <a:lvl3pPr marL="510778" indent="0">
              <a:buNone/>
              <a:defRPr sz="1350">
                <a:latin typeface="Consolas" panose="020B0609020204030204" pitchFamily="49" charset="0"/>
              </a:defRPr>
            </a:lvl3pPr>
            <a:lvl4pPr marL="816769" indent="0">
              <a:buNone/>
              <a:defRPr sz="1200">
                <a:latin typeface="Consolas" panose="020B0609020204030204" pitchFamily="49" charset="0"/>
              </a:defRPr>
            </a:lvl4pPr>
            <a:lvl5pPr marL="1032272" indent="0">
              <a:buNone/>
              <a:defRPr sz="12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19974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80"/>
            <a:ext cx="8740142" cy="4801075"/>
          </a:xfrm>
          <a:prstGeom prst="rect">
            <a:avLst/>
          </a:prstGeom>
        </p:spPr>
        <p:txBody>
          <a:bodyPr/>
          <a:lstStyle>
            <a:lvl1pPr marL="160195" indent="-160195">
              <a:buClr>
                <a:schemeClr val="tx1"/>
              </a:buClr>
              <a:buSzPct val="90000"/>
              <a:buFont typeface="Arial" pitchFamily="34" charset="0"/>
              <a:buChar char="•"/>
              <a:defRPr sz="198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315136" indent="-15494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475330" indent="-160195">
              <a:buClr>
                <a:schemeClr val="tx1"/>
              </a:buClr>
              <a:buSzPct val="90000"/>
              <a:buFont typeface="Arial" pitchFamily="34" charset="0"/>
              <a:buChar char="•"/>
              <a:defRPr sz="15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601385" indent="-126055">
              <a:buClr>
                <a:schemeClr val="tx1"/>
              </a:buClr>
              <a:buSzPct val="90000"/>
              <a:buFont typeface="Arial" pitchFamily="34" charset="0"/>
              <a:buChar char="•"/>
              <a:defRPr sz="1324">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727439" indent="-126055">
              <a:buClr>
                <a:schemeClr val="tx1"/>
              </a:buClr>
              <a:buSzPct val="90000"/>
              <a:buFont typeface="Arial" pitchFamily="34" charset="0"/>
              <a:buChar char="•"/>
              <a:defRPr sz="110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040" spc="-2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446380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7" y="2054745"/>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1"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7" y="2026752"/>
            <a:ext cx="1568243"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51428" tIns="25714" rIns="51428" bIns="25714" rtlCol="0" anchor="ctr">
            <a:noAutofit/>
          </a:bodyPr>
          <a:lstStyle>
            <a:defPPr>
              <a:defRPr lang="en-US"/>
            </a:defPPr>
            <a:lvl1pPr>
              <a:defRPr sz="2400">
                <a:solidFill>
                  <a:srgbClr val="0078D7"/>
                </a:solidFill>
                <a:latin typeface="+mj-lt"/>
              </a:defRPr>
            </a:lvl1pPr>
          </a:lstStyle>
          <a:p>
            <a:pPr defTabSz="514252">
              <a:defRPr/>
            </a:pPr>
            <a:r>
              <a:rPr lang="en-US" sz="788"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5" y="5514819"/>
            <a:ext cx="8799331" cy="1065841"/>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1" y="2301875"/>
            <a:ext cx="4263572" cy="2826552"/>
          </a:xfrm>
          <a:solidFill>
            <a:schemeClr val="bg1"/>
          </a:solidFill>
          <a:ln w="22225">
            <a:solidFill>
              <a:srgbClr val="000000"/>
            </a:solidFill>
          </a:ln>
        </p:spPr>
        <p:txBody>
          <a:bodyPr/>
          <a:lstStyle>
            <a:lvl1pPr marL="257175" indent="-257175">
              <a:buFont typeface="+mj-lt"/>
              <a:buAutoNum type="arabicParenR"/>
              <a:defRPr sz="1050"/>
            </a:lvl1pPr>
            <a:lvl2pPr marL="388144" indent="-171450">
              <a:buFont typeface="+mj-lt"/>
              <a:buAutoNum type="alphaLcParenR"/>
              <a:defRPr sz="900"/>
            </a:lvl2pPr>
            <a:lvl3pPr marL="682228" indent="-171450">
              <a:buFont typeface="+mj-lt"/>
              <a:buAutoNum type="romanLcPeriod"/>
              <a:defRPr sz="825"/>
            </a:lvl3pPr>
            <a:lvl4pPr marL="988219" indent="-171450">
              <a:buFont typeface="+mj-lt"/>
              <a:buAutoNum type="arabicPeriod"/>
              <a:defRPr sz="788"/>
            </a:lvl4pPr>
            <a:lvl5pPr marL="1203722" indent="-171450">
              <a:buFont typeface="+mj-lt"/>
              <a:buAutoNum type="alphaLcPeriod"/>
              <a:defRPr sz="788"/>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8" y="814020"/>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02856" tIns="82285" rIns="102856" bIns="82285" numCol="1" spcCol="0" rtlCol="0" fromWordArt="0" anchor="t" anchorCtr="0" forceAA="0" compatLnSpc="1">
            <a:prstTxWarp prst="textNoShape">
              <a:avLst/>
            </a:prstTxWarp>
            <a:noAutofit/>
          </a:bodyPr>
          <a:lstStyle/>
          <a:p>
            <a:pPr algn="ctr" defTabSz="524415" fontAlgn="base">
              <a:lnSpc>
                <a:spcPct val="90000"/>
              </a:lnSpc>
              <a:spcBef>
                <a:spcPct val="0"/>
              </a:spcBef>
              <a:spcAft>
                <a:spcPct val="0"/>
              </a:spcAft>
              <a:defRPr/>
            </a:pPr>
            <a:endParaRPr lang="en-US" sz="1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53454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255349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0589965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9" y="1018564"/>
            <a:ext cx="3798887" cy="43862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6" y="1018564"/>
            <a:ext cx="3800475" cy="43862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9413976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3"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086704"/>
            <a:ext cx="4041775" cy="639762"/>
          </a:xfrm>
        </p:spPr>
        <p:txBody>
          <a:bodyPr anchor="t"/>
          <a:lstStyle>
            <a:lvl1pPr marL="0" indent="0">
              <a:buNone/>
              <a:defRPr sz="1800" b="0">
                <a:solidFill>
                  <a:srgbClr val="0070C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726466"/>
            <a:ext cx="4041775" cy="439298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247224289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76833689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37160" tIns="34290" rIns="137160" bIns="34290" numCol="1" rtlCol="0" anchor="ctr" anchorCtr="0" compatLnSpc="1">
            <a:prstTxWarp prst="textNoShape">
              <a:avLst/>
            </a:prstTxWarp>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1500" b="0"/>
            </a:lvl1pPr>
          </a:lstStyle>
          <a:p>
            <a:r>
              <a:rPr lang="en-US" dirty="0"/>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solidFill>
                  <a:schemeClr val="tx1"/>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2"/>
            <a:ext cx="320174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173255946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9"/>
            <a:ext cx="8574837" cy="410903"/>
          </a:xfrm>
        </p:spPr>
        <p:txBody>
          <a:bodyPr/>
          <a:lstStyle>
            <a:lvl1pPr marL="0" indent="0">
              <a:buFont typeface="Arial" panose="020B0604020202020204" pitchFamily="34" charset="0"/>
              <a:buNone/>
              <a:defRPr sz="1050"/>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Edit URL</a:t>
            </a:r>
          </a:p>
        </p:txBody>
      </p:sp>
    </p:spTree>
    <p:extLst>
      <p:ext uri="{BB962C8B-B14F-4D97-AF65-F5344CB8AC3E}">
        <p14:creationId xmlns:p14="http://schemas.microsoft.com/office/powerpoint/2010/main" val="363282449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393859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9"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113873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4464" y="291105"/>
            <a:ext cx="8539113"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9485086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2"/>
            <a:ext cx="874014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103"/>
            </a:lvl2pPr>
            <a:lvl3pPr marL="126006" indent="0">
              <a:buNone/>
              <a:defRPr/>
            </a:lvl3pPr>
            <a:lvl4pPr marL="252012" indent="0">
              <a:buNone/>
              <a:defRPr/>
            </a:lvl4pPr>
            <a:lvl5pPr marL="3780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31075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47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49B3-ABBB-4FFC-85F3-7CD720ED3C9D}"/>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DB314DC-C75F-4619-A0D1-BF2F0E25D0AB}"/>
              </a:ext>
            </a:extLst>
          </p:cNvPr>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367270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2109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5004859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27" y="358017"/>
            <a:ext cx="7886700" cy="2275854"/>
          </a:xfrm>
        </p:spPr>
        <p:txBody>
          <a:bodyPr anchor="b"/>
          <a:lstStyle>
            <a:lvl1pPr>
              <a:defRPr sz="3375"/>
            </a:lvl1pPr>
          </a:lstStyle>
          <a:p>
            <a:r>
              <a:rPr lang="en-US"/>
              <a:t>Click to edit Master title style</a:t>
            </a:r>
            <a:endParaRPr lang="en-US" dirty="0"/>
          </a:p>
        </p:txBody>
      </p:sp>
      <p:sp>
        <p:nvSpPr>
          <p:cNvPr id="3" name="Text Placeholder 2"/>
          <p:cNvSpPr>
            <a:spLocks noGrp="1"/>
          </p:cNvSpPr>
          <p:nvPr>
            <p:ph type="body" idx="1"/>
          </p:nvPr>
        </p:nvSpPr>
        <p:spPr>
          <a:xfrm>
            <a:off x="519527" y="2994923"/>
            <a:ext cx="7886700" cy="1500187"/>
          </a:xfrm>
        </p:spPr>
        <p:txBody>
          <a:bodyPr/>
          <a:lstStyle>
            <a:lvl1pPr marL="0" indent="0">
              <a:buNone/>
              <a:defRPr sz="1350" baseline="0">
                <a:solidFill>
                  <a:srgbClr val="0070C0"/>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9"/>
            <a:ext cx="1141803" cy="326167"/>
          </a:xfrm>
          <a:prstGeom prst="rect">
            <a:avLst/>
          </a:prstGeom>
        </p:spPr>
      </p:pic>
    </p:spTree>
    <p:extLst>
      <p:ext uri="{BB962C8B-B14F-4D97-AF65-F5344CB8AC3E}">
        <p14:creationId xmlns:p14="http://schemas.microsoft.com/office/powerpoint/2010/main" val="149963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62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746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4937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690675"/>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455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000746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TEXT title style</a:t>
            </a:r>
          </a:p>
        </p:txBody>
      </p:sp>
      <p:sp>
        <p:nvSpPr>
          <p:cNvPr id="3" name="Text Placeholder 2"/>
          <p:cNvSpPr>
            <a:spLocks noGrp="1"/>
          </p:cNvSpPr>
          <p:nvPr>
            <p:ph type="body" idx="1" hasCustomPrompt="1"/>
          </p:nvPr>
        </p:nvSpPr>
        <p:spPr/>
        <p:txBody>
          <a:bodyPr/>
          <a:lstStyle>
            <a:lvl1pPr>
              <a:defRPr/>
            </a:lvl1pPr>
          </a:lstStyle>
          <a:p>
            <a:pPr lvl="0"/>
            <a:r>
              <a:rPr lang="en-US" dirty="0"/>
              <a:t>Edit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960294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11447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22.05.2018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597956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23701700"/>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2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8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389437" y="1447800"/>
            <a:ext cx="8363938"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049430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538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4"/>
            <a:ext cx="2133600" cy="365125"/>
          </a:xfrm>
          <a:prstGeom prst="rect">
            <a:avLst/>
          </a:prstGeom>
        </p:spPr>
        <p:txBody>
          <a:bodyPr/>
          <a:lstStyle/>
          <a:p>
            <a:fld id="{FD5DACB9-5D84-4CE7-9B4B-05AD977395C1}" type="datetimeFigureOut">
              <a:rPr lang="en-US" smtClean="0">
                <a:solidFill>
                  <a:prstClr val="black">
                    <a:tint val="75000"/>
                  </a:prstClr>
                </a:solidFill>
              </a:rPr>
              <a:pPr/>
              <a:t>5/22/2018</a:t>
            </a:fld>
            <a:endParaRPr lang="en-US">
              <a:solidFill>
                <a:prstClr val="black">
                  <a:tint val="75000"/>
                </a:prstClr>
              </a:solidFill>
            </a:endParaRPr>
          </a:p>
        </p:txBody>
      </p:sp>
      <p:sp>
        <p:nvSpPr>
          <p:cNvPr id="4" name="Footer Placeholder 3"/>
          <p:cNvSpPr>
            <a:spLocks noGrp="1"/>
          </p:cNvSpPr>
          <p:nvPr>
            <p:ph type="ftr" sz="quarter" idx="11"/>
          </p:nvPr>
        </p:nvSpPr>
        <p:spPr>
          <a:xfrm>
            <a:off x="3124201" y="6356354"/>
            <a:ext cx="28956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1" y="6356354"/>
            <a:ext cx="21336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381001" y="457200"/>
            <a:ext cx="8382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67463064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428820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32076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676" name="Group 675"/>
          <p:cNvGrpSpPr>
            <a:grpSpLocks noChangeAspect="1"/>
          </p:cNvGrpSpPr>
          <p:nvPr/>
        </p:nvGrpSpPr>
        <p:grpSpPr bwMode="gray">
          <a:xfrm>
            <a:off x="5580526" y="2676792"/>
            <a:ext cx="3563474"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6015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230" name="Group 229"/>
          <p:cNvGrpSpPr>
            <a:grpSpLocks noChangeAspect="1"/>
          </p:cNvGrpSpPr>
          <p:nvPr/>
        </p:nvGrpSpPr>
        <p:grpSpPr bwMode="gray">
          <a:xfrm>
            <a:off x="5580526" y="2676792"/>
            <a:ext cx="3563474"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02808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393" name="Group 392"/>
          <p:cNvGrpSpPr>
            <a:grpSpLocks noChangeAspect="1"/>
          </p:cNvGrpSpPr>
          <p:nvPr/>
        </p:nvGrpSpPr>
        <p:grpSpPr bwMode="gray">
          <a:xfrm>
            <a:off x="5580526" y="2676792"/>
            <a:ext cx="3563474"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25694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616" name="Group 615"/>
          <p:cNvGrpSpPr>
            <a:grpSpLocks noChangeAspect="1"/>
          </p:cNvGrpSpPr>
          <p:nvPr/>
        </p:nvGrpSpPr>
        <p:grpSpPr bwMode="gray">
          <a:xfrm>
            <a:off x="5580526" y="2676792"/>
            <a:ext cx="3563474"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73224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229" name="Group 228"/>
          <p:cNvGrpSpPr>
            <a:grpSpLocks noChangeAspect="1"/>
          </p:cNvGrpSpPr>
          <p:nvPr/>
        </p:nvGrpSpPr>
        <p:grpSpPr bwMode="gray">
          <a:xfrm>
            <a:off x="5580526" y="2676792"/>
            <a:ext cx="3563474"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2625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575" name="Group 574"/>
          <p:cNvGrpSpPr>
            <a:grpSpLocks noChangeAspect="1"/>
          </p:cNvGrpSpPr>
          <p:nvPr/>
        </p:nvGrpSpPr>
        <p:grpSpPr bwMode="gray">
          <a:xfrm>
            <a:off x="5580526" y="2676792"/>
            <a:ext cx="3563474"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416664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70698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7635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076279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583713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11290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1754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6527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8089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76665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6527237" y="3787616"/>
            <a:ext cx="2616762"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1144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6527237" y="3787616"/>
            <a:ext cx="2616763"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794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03391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998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25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9956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711337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336159" y="470067"/>
            <a:ext cx="1090693" cy="304828"/>
          </a:xfrm>
          <a:prstGeom prst="rect">
            <a:avLst/>
          </a:prstGeom>
        </p:spPr>
      </p:pic>
    </p:spTree>
    <p:extLst>
      <p:ext uri="{BB962C8B-B14F-4D97-AF65-F5344CB8AC3E}">
        <p14:creationId xmlns:p14="http://schemas.microsoft.com/office/powerpoint/2010/main" val="341388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60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6286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46291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5/22/2018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32696255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30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37327" y="471625"/>
            <a:ext cx="1276939"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03328" y="3877272"/>
            <a:ext cx="4705064" cy="1794661"/>
          </a:xfrm>
          <a:noFill/>
        </p:spPr>
        <p:txBody>
          <a:bodyPr tIns="109728"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01977" y="2075840"/>
            <a:ext cx="7395458" cy="1801436"/>
          </a:xfrm>
          <a:noFill/>
        </p:spPr>
        <p:txBody>
          <a:bodyPr anchorCtr="0"/>
          <a:lstStyle>
            <a:lvl1pPr>
              <a:defRPr sz="4412" spc="-74"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596017209"/>
      </p:ext>
    </p:extLst>
  </p:cSld>
  <p:clrMapOvr>
    <a:masterClrMapping/>
  </p:clrMapOvr>
  <p:transition spd="slow"/>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2423512" y="655172"/>
            <a:ext cx="6723901" cy="6202828"/>
          </a:xfrm>
          <a:prstGeom prst="rect">
            <a:avLst/>
          </a:prstGeom>
        </p:spPr>
      </p:pic>
      <p:sp>
        <p:nvSpPr>
          <p:cNvPr id="6" name="Rectangle 5"/>
          <p:cNvSpPr/>
          <p:nvPr userDrawn="1"/>
        </p:nvSpPr>
        <p:spPr bwMode="ltGray">
          <a:xfrm>
            <a:off x="201977" y="2075842"/>
            <a:ext cx="5045843"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337327" y="471625"/>
            <a:ext cx="1276939"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03328" y="4263287"/>
            <a:ext cx="4705064" cy="1239992"/>
          </a:xfrm>
          <a:noFill/>
        </p:spPr>
        <p:txBody>
          <a:bodyPr tIns="109728" bIns="109728">
            <a:noAutofit/>
          </a:bodyPr>
          <a:lstStyle>
            <a:lvl1pPr marL="0" indent="0">
              <a:spcBef>
                <a:spcPts val="0"/>
              </a:spcBef>
              <a:buNone/>
              <a:defRPr sz="2647"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01978" y="2291188"/>
            <a:ext cx="4868426" cy="1972099"/>
          </a:xfrm>
          <a:noFill/>
        </p:spPr>
        <p:txBody>
          <a:bodyPr anchorCtr="0"/>
          <a:lstStyle>
            <a:lvl1pPr>
              <a:defRPr sz="4412" spc="-74"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42856890"/>
      </p:ext>
    </p:extLst>
  </p:cSld>
  <p:clrMapOvr>
    <a:masterClrMapping/>
  </p:clrMapOvr>
  <p:transition spd="slow"/>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9144000" cy="6858000"/>
          </a:xfrm>
          <a:prstGeom prst="rect">
            <a:avLst/>
          </a:prstGeom>
        </p:spPr>
      </p:pic>
      <p:sp>
        <p:nvSpPr>
          <p:cNvPr id="4" name="Rectangle 3"/>
          <p:cNvSpPr/>
          <p:nvPr userDrawn="1"/>
        </p:nvSpPr>
        <p:spPr bwMode="auto">
          <a:xfrm>
            <a:off x="256122" y="2632733"/>
            <a:ext cx="5229145"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695" tIns="201695" rIns="268928" bIns="268928" numCol="1" spcCol="0" rtlCol="0" fromWordArt="0" anchor="t" anchorCtr="0" forceAA="0" compatLnSpc="1">
            <a:prstTxWarp prst="textNoShape">
              <a:avLst/>
            </a:prstTxWarp>
            <a:noAutofit/>
          </a:bodyPr>
          <a:lstStyle/>
          <a:p>
            <a:pPr algn="l" defTabSz="685577" fontAlgn="base">
              <a:lnSpc>
                <a:spcPct val="90000"/>
              </a:lnSpc>
              <a:spcBef>
                <a:spcPct val="0"/>
              </a:spcBef>
              <a:spcAft>
                <a:spcPct val="0"/>
              </a:spcAft>
            </a:pPr>
            <a:r>
              <a:rPr lang="en-US" sz="4853"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255621" y="3707336"/>
            <a:ext cx="5229645"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7835041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34231" y="1545619"/>
            <a:ext cx="887502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4464" tIns="107571" rIns="134464" bIns="107571"/>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37327" y="471625"/>
            <a:ext cx="1276939"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1977" y="2081645"/>
            <a:ext cx="6723139" cy="1795633"/>
          </a:xfrm>
          <a:noFill/>
        </p:spPr>
        <p:txBody>
          <a:bodyPr anchorCtr="0"/>
          <a:lstStyle>
            <a:lvl1pPr>
              <a:defRPr sz="4412" spc="-74"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07512" y="3697964"/>
            <a:ext cx="6723139" cy="1793105"/>
          </a:xfrm>
          <a:noFill/>
        </p:spPr>
        <p:txBody>
          <a:bodyPr tIns="109728" bIns="109728">
            <a:noAutofit/>
          </a:bodyPr>
          <a:lstStyle>
            <a:lvl1pPr marL="0" indent="0">
              <a:spcBef>
                <a:spcPts val="0"/>
              </a:spcBef>
              <a:buNone/>
              <a:defRPr sz="2647"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46607218"/>
      </p:ext>
    </p:extLst>
  </p:cSld>
  <p:clrMapOvr>
    <a:masterClrMapping/>
  </p:clrMapOvr>
  <p:transition spd="slow"/>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70"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84051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70"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44426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339418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2"/>
            <a:ext cx="8740142" cy="1154394"/>
          </a:xfrm>
          <a:noFill/>
        </p:spPr>
        <p:txBody>
          <a:bodyPr anchorCtr="0"/>
          <a:lstStyle>
            <a:lvl1pPr>
              <a:defRPr sz="5294" spc="-74"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01930" y="3601229"/>
            <a:ext cx="4428432" cy="591957"/>
          </a:xfrm>
        </p:spPr>
        <p:txBody>
          <a:bodyPr/>
          <a:lstStyle>
            <a:lvl1pPr marL="0" indent="0">
              <a:buNone/>
              <a:defRPr/>
            </a:lvl1pPr>
            <a:lvl2pPr marL="252109" indent="0">
              <a:buNone/>
              <a:defRPr/>
            </a:lvl2pPr>
            <a:lvl3pPr marL="420181" indent="0">
              <a:buNone/>
              <a:defRPr/>
            </a:lvl3pPr>
            <a:lvl4pPr marL="588254" indent="0">
              <a:buNone/>
              <a:defRPr/>
            </a:lvl4pPr>
            <a:lvl5pPr marL="756326" indent="0">
              <a:buNone/>
              <a:defRPr/>
            </a:lvl5pPr>
          </a:lstStyle>
          <a:p>
            <a:pPr lvl="0"/>
            <a:r>
              <a:rPr lang="en-US" dirty="0"/>
              <a:t>Click to edit Master text</a:t>
            </a:r>
          </a:p>
        </p:txBody>
      </p:sp>
    </p:spTree>
    <p:extLst>
      <p:ext uri="{BB962C8B-B14F-4D97-AF65-F5344CB8AC3E}">
        <p14:creationId xmlns:p14="http://schemas.microsoft.com/office/powerpoint/2010/main" val="348765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2059971"/>
          </a:xfrm>
          <a:noFill/>
        </p:spPr>
        <p:txBody>
          <a:bodyPr anchorCtr="0"/>
          <a:lstStyle>
            <a:lvl1pPr>
              <a:defRPr sz="5294" spc="-74"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01930" y="4506806"/>
            <a:ext cx="4428432" cy="591957"/>
          </a:xfrm>
        </p:spPr>
        <p:txBody>
          <a:bodyPr/>
          <a:lstStyle>
            <a:lvl1pPr marL="0" indent="0">
              <a:buNone/>
              <a:defRPr/>
            </a:lvl1pPr>
            <a:lvl2pPr marL="252109" indent="0">
              <a:buNone/>
              <a:defRPr/>
            </a:lvl2pPr>
            <a:lvl3pPr marL="420181" indent="0">
              <a:buNone/>
              <a:defRPr/>
            </a:lvl3pPr>
            <a:lvl4pPr marL="588254" indent="0">
              <a:buNone/>
              <a:defRPr/>
            </a:lvl4pPr>
            <a:lvl5pPr marL="756326" indent="0">
              <a:buNone/>
              <a:defRPr/>
            </a:lvl5pPr>
          </a:lstStyle>
          <a:p>
            <a:pPr lvl="0"/>
            <a:r>
              <a:rPr lang="en-US" dirty="0"/>
              <a:t>Click to edit Master text</a:t>
            </a:r>
          </a:p>
        </p:txBody>
      </p:sp>
    </p:spTree>
    <p:extLst>
      <p:ext uri="{BB962C8B-B14F-4D97-AF65-F5344CB8AC3E}">
        <p14:creationId xmlns:p14="http://schemas.microsoft.com/office/powerpoint/2010/main" val="1444755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70"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59007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70"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2698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01978" y="2084172"/>
            <a:ext cx="4033864" cy="3586208"/>
          </a:xfrm>
          <a:solidFill>
            <a:schemeClr val="tx2"/>
          </a:solidFill>
        </p:spPr>
        <p:txBody>
          <a:bodyPr lIns="146304" tIns="91440" rIns="146304" bIns="91440" anchor="t" anchorCtr="0"/>
          <a:lstStyle>
            <a:lvl1pPr>
              <a:defRPr sz="4412" spc="-74" baseline="0">
                <a:solidFill>
                  <a:schemeClr val="bg1"/>
                </a:solidFill>
              </a:defRPr>
            </a:lvl1pPr>
          </a:lstStyle>
          <a:p>
            <a:r>
              <a:rPr lang="en-US" dirty="0"/>
              <a:t>Pull quote</a:t>
            </a:r>
          </a:p>
        </p:txBody>
      </p:sp>
    </p:spTree>
    <p:extLst>
      <p:ext uri="{BB962C8B-B14F-4D97-AF65-F5344CB8AC3E}">
        <p14:creationId xmlns:p14="http://schemas.microsoft.com/office/powerpoint/2010/main" val="25123237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01696" y="291102"/>
            <a:ext cx="8740376" cy="2252178"/>
          </a:xfrm>
        </p:spPr>
        <p:txBody>
          <a:bodyPr/>
          <a:lstStyle>
            <a:lvl1pPr>
              <a:defRPr sz="426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2870944"/>
            <a:ext cx="8740142" cy="510524"/>
          </a:xfrm>
        </p:spPr>
        <p:txBody>
          <a:bodyPr/>
          <a:lstStyle>
            <a:lvl1pPr marL="210091" indent="-210091">
              <a:buFont typeface="Arial" panose="020B0604020202020204" pitchFamily="34" charset="0"/>
              <a:buChar char="•"/>
              <a:defRPr sz="2353">
                <a:gradFill>
                  <a:gsLst>
                    <a:gs pos="94690">
                      <a:schemeClr val="tx1"/>
                    </a:gs>
                    <a:gs pos="86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56253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5752384" y="2774931"/>
            <a:ext cx="3391616" cy="4083070"/>
          </a:xfrm>
          <a:prstGeom prst="rect">
            <a:avLst/>
          </a:prstGeom>
        </p:spPr>
      </p:pic>
      <p:sp>
        <p:nvSpPr>
          <p:cNvPr id="2" name="Title 1"/>
          <p:cNvSpPr>
            <a:spLocks noGrp="1"/>
          </p:cNvSpPr>
          <p:nvPr>
            <p:ph type="title"/>
          </p:nvPr>
        </p:nvSpPr>
        <p:spPr>
          <a:xfrm>
            <a:off x="201931" y="1217196"/>
            <a:ext cx="4033911" cy="899665"/>
          </a:xfrm>
        </p:spPr>
        <p:txBody>
          <a:bodyPr/>
          <a:lstStyle>
            <a:lvl1pPr>
              <a:defRPr sz="4853"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5913660" y="949"/>
            <a:ext cx="3230341" cy="999248"/>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412570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3"/>
            <a:ext cx="3392719" cy="4084397"/>
          </a:xfrm>
          <a:prstGeom prst="rect">
            <a:avLst/>
          </a:prstGeom>
        </p:spPr>
      </p:pic>
      <p:sp>
        <p:nvSpPr>
          <p:cNvPr id="2" name="Title 1"/>
          <p:cNvSpPr>
            <a:spLocks noGrp="1"/>
          </p:cNvSpPr>
          <p:nvPr>
            <p:ph type="title"/>
          </p:nvPr>
        </p:nvSpPr>
        <p:spPr>
          <a:xfrm>
            <a:off x="3755615" y="1217196"/>
            <a:ext cx="4033911" cy="899665"/>
          </a:xfrm>
        </p:spPr>
        <p:txBody>
          <a:bodyPr/>
          <a:lstStyle>
            <a:lvl1pPr>
              <a:defRPr sz="4853"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3229172" cy="999248"/>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529608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01930" y="1189178"/>
            <a:ext cx="8740142" cy="1814728"/>
          </a:xfrm>
        </p:spPr>
        <p:txBody>
          <a:bodyPr/>
          <a:lstStyle>
            <a:lvl1pPr marL="0" indent="0">
              <a:spcBef>
                <a:spcPts val="735"/>
              </a:spcBef>
              <a:spcAft>
                <a:spcPts val="882"/>
              </a:spcAft>
              <a:buNone/>
              <a:defRPr>
                <a:solidFill>
                  <a:srgbClr val="505050"/>
                </a:solidFill>
              </a:defRPr>
            </a:lvl1pPr>
            <a:lvl2pPr marL="0" indent="0">
              <a:buFontTx/>
              <a:buNone/>
              <a:defRPr sz="1471">
                <a:solidFill>
                  <a:srgbClr val="505050"/>
                </a:solidFill>
              </a:defRPr>
            </a:lvl2pPr>
            <a:lvl3pPr marL="168073" indent="0">
              <a:buNone/>
              <a:defRPr>
                <a:solidFill>
                  <a:srgbClr val="505050"/>
                </a:solidFill>
              </a:defRPr>
            </a:lvl3pPr>
            <a:lvl4pPr marL="336145" indent="0">
              <a:buNone/>
              <a:defRPr>
                <a:solidFill>
                  <a:srgbClr val="505050"/>
                </a:solidFill>
              </a:defRPr>
            </a:lvl4pPr>
            <a:lvl5pPr marL="504218"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200159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8001292" y="291069"/>
            <a:ext cx="938445"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1930" y="289511"/>
            <a:ext cx="6655928" cy="1167096"/>
          </a:xfrm>
        </p:spPr>
        <p:txBody>
          <a:bodyPr/>
          <a:lstStyle/>
          <a:p>
            <a:r>
              <a:rPr lang="en-US"/>
              <a:t>Click to edit Master title style</a:t>
            </a:r>
          </a:p>
        </p:txBody>
      </p:sp>
    </p:spTree>
    <p:extLst>
      <p:ext uri="{BB962C8B-B14F-4D97-AF65-F5344CB8AC3E}">
        <p14:creationId xmlns:p14="http://schemas.microsoft.com/office/powerpoint/2010/main" val="22085729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3.emf"/><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theme" Target="../theme/theme5.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image" Target="../media/image11.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theme" Target="../theme/theme6.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theme" Target="../theme/theme7.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theme" Target="../theme/theme8.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405058485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672" r:id="rId3"/>
    <p:sldLayoutId id="2147483666" r:id="rId4"/>
    <p:sldLayoutId id="2147483701" r:id="rId5"/>
    <p:sldLayoutId id="2147483707" r:id="rId6"/>
    <p:sldLayoutId id="2147483662" r:id="rId7"/>
    <p:sldLayoutId id="2147483699" r:id="rId8"/>
    <p:sldLayoutId id="2147483708" r:id="rId9"/>
    <p:sldLayoutId id="2147483702" r:id="rId10"/>
    <p:sldLayoutId id="2147483700" r:id="rId11"/>
    <p:sldLayoutId id="2147483705" r:id="rId12"/>
    <p:sldLayoutId id="2147483703" r:id="rId13"/>
    <p:sldLayoutId id="2147483706"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710" r:id="rId23"/>
    <p:sldLayoutId id="2147483712" r:id="rId24"/>
    <p:sldLayoutId id="2147483713" r:id="rId25"/>
    <p:sldLayoutId id="2147483716" r:id="rId26"/>
    <p:sldLayoutId id="2147483717" r:id="rId27"/>
    <p:sldLayoutId id="2147483719" r:id="rId28"/>
    <p:sldLayoutId id="2147483720" r:id="rId29"/>
    <p:sldLayoutId id="2147483721" r:id="rId30"/>
    <p:sldLayoutId id="2147483787" r:id="rId3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206042451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01933" y="1189178"/>
            <a:ext cx="8740141" cy="1581011"/>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065862"/>
      </p:ext>
    </p:extLst>
  </p:cSld>
  <p:clrMap bg1="dk1" tx1="lt1" bg2="dk2" tx2="lt2" accent1="accent1" accent2="accent2" accent3="accent3" accent4="accent4" accent5="accent5" accent6="accent6" hlink="hlink" folHlink="folHlink"/>
  <p:sldLayoutIdLst>
    <p:sldLayoutId id="2147483752" r:id="rId1"/>
  </p:sldLayoutIdLst>
  <p:transition>
    <p:fade/>
  </p:transition>
  <p:txStyles>
    <p:titleStyle>
      <a:lvl1pPr algn="l" defTabSz="685580" rtl="0" eaLnBrk="1" latinLnBrk="0" hangingPunct="1">
        <a:lnSpc>
          <a:spcPct val="90000"/>
        </a:lnSpc>
        <a:spcBef>
          <a:spcPct val="0"/>
        </a:spcBef>
        <a:buNone/>
        <a:defRPr lang="en-US" sz="3525"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0" rtl="0" eaLnBrk="1" fontAlgn="auto" latinLnBrk="0" hangingPunct="1">
        <a:lnSpc>
          <a:spcPct val="90000"/>
        </a:lnSpc>
        <a:spcBef>
          <a:spcPct val="20000"/>
        </a:spcBef>
        <a:spcAft>
          <a:spcPts val="0"/>
        </a:spcAft>
        <a:buClrTx/>
        <a:buSzPct val="90000"/>
        <a:buFont typeface="Arial" pitchFamily="34" charset="0"/>
        <a:buChar char="•"/>
        <a:tabLst/>
        <a:defRPr sz="277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396" marR="0" indent="-177359" algn="l" defTabSz="6855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086"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110"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134"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5343"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3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2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1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89"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69" algn="l" defTabSz="685580" rtl="0" eaLnBrk="1" latinLnBrk="0" hangingPunct="1">
        <a:defRPr sz="1350" kern="1200">
          <a:solidFill>
            <a:schemeClr val="tx1"/>
          </a:solidFill>
          <a:latin typeface="+mn-lt"/>
          <a:ea typeface="+mn-ea"/>
          <a:cs typeface="+mn-cs"/>
        </a:defRPr>
      </a:lvl4pPr>
      <a:lvl5pPr marL="1371158" algn="l" defTabSz="685580" rtl="0" eaLnBrk="1" latinLnBrk="0" hangingPunct="1">
        <a:defRPr sz="1350" kern="1200">
          <a:solidFill>
            <a:schemeClr val="tx1"/>
          </a:solidFill>
          <a:latin typeface="+mn-lt"/>
          <a:ea typeface="+mn-ea"/>
          <a:cs typeface="+mn-cs"/>
        </a:defRPr>
      </a:lvl5pPr>
      <a:lvl6pPr marL="1713949" algn="l" defTabSz="685580" rtl="0" eaLnBrk="1" latinLnBrk="0" hangingPunct="1">
        <a:defRPr sz="1350" kern="1200">
          <a:solidFill>
            <a:schemeClr val="tx1"/>
          </a:solidFill>
          <a:latin typeface="+mn-lt"/>
          <a:ea typeface="+mn-ea"/>
          <a:cs typeface="+mn-cs"/>
        </a:defRPr>
      </a:lvl6pPr>
      <a:lvl7pPr marL="2056739" algn="l" defTabSz="685580" rtl="0" eaLnBrk="1" latinLnBrk="0" hangingPunct="1">
        <a:defRPr sz="1350" kern="1200">
          <a:solidFill>
            <a:schemeClr val="tx1"/>
          </a:solidFill>
          <a:latin typeface="+mn-lt"/>
          <a:ea typeface="+mn-ea"/>
          <a:cs typeface="+mn-cs"/>
        </a:defRPr>
      </a:lvl7pPr>
      <a:lvl8pPr marL="2399527" algn="l" defTabSz="685580" rtl="0" eaLnBrk="1" latinLnBrk="0" hangingPunct="1">
        <a:defRPr sz="1350" kern="1200">
          <a:solidFill>
            <a:schemeClr val="tx1"/>
          </a:solidFill>
          <a:latin typeface="+mn-lt"/>
          <a:ea typeface="+mn-ea"/>
          <a:cs typeface="+mn-cs"/>
        </a:defRPr>
      </a:lvl8pPr>
      <a:lvl9pPr marL="2742317" algn="l" defTabSz="68558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3"/>
            <a:ext cx="8741309"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0" y="1189178"/>
            <a:ext cx="8740142" cy="174906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9509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Lst>
  <p:transition>
    <p:fade/>
  </p:transition>
  <p:hf sldNum="0" hdr="0" dt="0"/>
  <p:txStyles>
    <p:titleStyle>
      <a:lvl1pPr algn="l" defTabSz="685129" rtl="0" fontAlgn="base">
        <a:lnSpc>
          <a:spcPct val="90000"/>
        </a:lnSpc>
        <a:spcBef>
          <a:spcPct val="0"/>
        </a:spcBef>
        <a:spcAft>
          <a:spcPct val="0"/>
        </a:spcAft>
        <a:defRPr lang="en-US" sz="3971" kern="1200" spc="-75"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2pPr>
      <a:lvl3pPr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3pPr>
      <a:lvl4pPr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4pPr>
      <a:lvl5pPr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5pPr>
      <a:lvl6pPr marL="336145"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6pPr>
      <a:lvl7pPr marL="672290"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7pPr>
      <a:lvl8pPr marL="1008434"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8pPr>
      <a:lvl9pPr marL="1344580" algn="l" defTabSz="685129" rtl="0" fontAlgn="base">
        <a:lnSpc>
          <a:spcPct val="90000"/>
        </a:lnSpc>
        <a:spcBef>
          <a:spcPct val="0"/>
        </a:spcBef>
        <a:spcAft>
          <a:spcPct val="0"/>
        </a:spcAft>
        <a:defRPr sz="3971">
          <a:solidFill>
            <a:schemeClr val="tx1"/>
          </a:solidFill>
          <a:latin typeface="Segoe UI Light" pitchFamily="34" charset="0"/>
          <a:ea typeface="MS PGothic" pitchFamily="34" charset="-128"/>
        </a:defRPr>
      </a:lvl9pPr>
    </p:titleStyle>
    <p:bodyStyle>
      <a:lvl1pPr marL="252109" indent="-252109" algn="l" defTabSz="685129" rtl="0" fontAlgn="base">
        <a:lnSpc>
          <a:spcPct val="90000"/>
        </a:lnSpc>
        <a:spcBef>
          <a:spcPct val="20000"/>
        </a:spcBef>
        <a:spcAft>
          <a:spcPct val="0"/>
        </a:spcAft>
        <a:buSzPct val="90000"/>
        <a:buFont typeface="Arial" pitchFamily="34" charset="0"/>
        <a:buChar char="•"/>
        <a:defRPr sz="2941" kern="1200">
          <a:gradFill>
            <a:gsLst>
              <a:gs pos="1250">
                <a:schemeClr val="tx1"/>
              </a:gs>
              <a:gs pos="100000">
                <a:schemeClr val="tx1"/>
              </a:gs>
            </a:gsLst>
            <a:lin ang="5400000" scaled="0"/>
          </a:gradFill>
          <a:latin typeface="+mj-lt"/>
          <a:ea typeface="MS PGothic" pitchFamily="34" charset="-128"/>
          <a:cs typeface="+mn-cs"/>
        </a:defRPr>
      </a:lvl1pPr>
      <a:lvl2pPr marL="429518" indent="-177410" algn="l" defTabSz="685129" rtl="0" fontAlgn="base">
        <a:lnSpc>
          <a:spcPct val="90000"/>
        </a:lnSpc>
        <a:spcBef>
          <a:spcPct val="20000"/>
        </a:spcBef>
        <a:spcAft>
          <a:spcPct val="0"/>
        </a:spcAft>
        <a:buSzPct val="90000"/>
        <a:buFont typeface="Arial" pitchFamily="34" charset="0"/>
        <a:buChar char="•"/>
        <a:defRPr sz="1765" kern="1200">
          <a:gradFill>
            <a:gsLst>
              <a:gs pos="1250">
                <a:schemeClr val="tx1"/>
              </a:gs>
              <a:gs pos="100000">
                <a:schemeClr val="tx1"/>
              </a:gs>
            </a:gsLst>
            <a:lin ang="5400000" scaled="0"/>
          </a:gradFill>
          <a:latin typeface="+mn-lt"/>
          <a:ea typeface="MS PGothic" pitchFamily="34" charset="-128"/>
          <a:cs typeface="+mn-cs"/>
        </a:defRPr>
      </a:lvl2pPr>
      <a:lvl3pPr marL="588254" indent="-168073" algn="l" defTabSz="685129" rtl="0" fontAlgn="base">
        <a:lnSpc>
          <a:spcPct val="90000"/>
        </a:lnSpc>
        <a:spcBef>
          <a:spcPct val="20000"/>
        </a:spcBef>
        <a:spcAft>
          <a:spcPct val="0"/>
        </a:spcAft>
        <a:buSzPct val="90000"/>
        <a:buFont typeface="Arial" pitchFamily="34" charset="0"/>
        <a:buChar char="•"/>
        <a:defRPr sz="1471" kern="1200">
          <a:gradFill>
            <a:gsLst>
              <a:gs pos="1250">
                <a:schemeClr val="tx1"/>
              </a:gs>
              <a:gs pos="100000">
                <a:schemeClr val="tx1"/>
              </a:gs>
            </a:gsLst>
            <a:lin ang="5400000" scaled="0"/>
          </a:gradFill>
          <a:latin typeface="+mn-lt"/>
          <a:ea typeface="MS PGothic" pitchFamily="34" charset="-128"/>
          <a:cs typeface="+mn-cs"/>
        </a:defRPr>
      </a:lvl3pPr>
      <a:lvl4pPr marL="756326" indent="-168073" algn="l" defTabSz="68512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924398" indent="-168073" algn="l" defTabSz="68512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3"/>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9"/>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6049234" y="3100603"/>
            <a:ext cx="6858623" cy="657418"/>
          </a:xfrm>
          <a:prstGeom prst="rect">
            <a:avLst/>
          </a:prstGeom>
        </p:spPr>
      </p:pic>
      <p:sp>
        <p:nvSpPr>
          <p:cNvPr id="5" name="TextBox 4"/>
          <p:cNvSpPr txBox="1"/>
          <p:nvPr userDrawn="1"/>
        </p:nvSpPr>
        <p:spPr>
          <a:xfrm>
            <a:off x="7876903" y="6356350"/>
            <a:ext cx="1214846" cy="646331"/>
          </a:xfrm>
          <a:prstGeom prst="rect">
            <a:avLst/>
          </a:prstGeom>
          <a:noFill/>
        </p:spPr>
        <p:txBody>
          <a:bodyPr wrap="square" rtlCol="0">
            <a:spAutoFit/>
          </a:bodyPr>
          <a:lstStyle/>
          <a:p>
            <a:r>
              <a:rPr lang="en-US" dirty="0"/>
              <a:t>@ITProGuru</a:t>
            </a:r>
          </a:p>
        </p:txBody>
      </p:sp>
    </p:spTree>
    <p:extLst>
      <p:ext uri="{BB962C8B-B14F-4D97-AF65-F5344CB8AC3E}">
        <p14:creationId xmlns:p14="http://schemas.microsoft.com/office/powerpoint/2010/main" val="320882149"/>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Lst>
  <p:transition>
    <p:fade/>
  </p:transition>
  <p:txStyles>
    <p:titleStyle>
      <a:lvl1pPr algn="l" defTabSz="685720"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9" marR="0" indent="-252089"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485" marR="0" indent="-177396"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06" marR="0" indent="-168059"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3pPr>
      <a:lvl4pPr marL="756266" marR="0" indent="-168059"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4pPr>
      <a:lvl5pPr marL="924324" marR="0" indent="-168059" algn="l" defTabSz="68572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5pPr>
      <a:lvl6pPr marL="1885730" indent="-171431" algn="l" defTabSz="68572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92" indent="-171431" algn="l" defTabSz="68572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52" indent="-171431" algn="l" defTabSz="68572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313" indent="-171431" algn="l" defTabSz="68572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20" rtl="0" eaLnBrk="1" latinLnBrk="0" hangingPunct="1">
        <a:defRPr sz="1324" kern="1200">
          <a:solidFill>
            <a:schemeClr val="tx1"/>
          </a:solidFill>
          <a:latin typeface="+mn-lt"/>
          <a:ea typeface="+mn-ea"/>
          <a:cs typeface="+mn-cs"/>
        </a:defRPr>
      </a:lvl1pPr>
      <a:lvl2pPr marL="342860" algn="l" defTabSz="685720" rtl="0" eaLnBrk="1" latinLnBrk="0" hangingPunct="1">
        <a:defRPr sz="1324" kern="1200">
          <a:solidFill>
            <a:schemeClr val="tx1"/>
          </a:solidFill>
          <a:latin typeface="+mn-lt"/>
          <a:ea typeface="+mn-ea"/>
          <a:cs typeface="+mn-cs"/>
        </a:defRPr>
      </a:lvl2pPr>
      <a:lvl3pPr marL="685720" algn="l" defTabSz="685720" rtl="0" eaLnBrk="1" latinLnBrk="0" hangingPunct="1">
        <a:defRPr sz="1324" kern="1200">
          <a:solidFill>
            <a:schemeClr val="tx1"/>
          </a:solidFill>
          <a:latin typeface="+mn-lt"/>
          <a:ea typeface="+mn-ea"/>
          <a:cs typeface="+mn-cs"/>
        </a:defRPr>
      </a:lvl3pPr>
      <a:lvl4pPr marL="1028581" algn="l" defTabSz="685720" rtl="0" eaLnBrk="1" latinLnBrk="0" hangingPunct="1">
        <a:defRPr sz="1324" kern="1200">
          <a:solidFill>
            <a:schemeClr val="tx1"/>
          </a:solidFill>
          <a:latin typeface="+mn-lt"/>
          <a:ea typeface="+mn-ea"/>
          <a:cs typeface="+mn-cs"/>
        </a:defRPr>
      </a:lvl4pPr>
      <a:lvl5pPr marL="1371440" algn="l" defTabSz="685720" rtl="0" eaLnBrk="1" latinLnBrk="0" hangingPunct="1">
        <a:defRPr sz="1324" kern="1200">
          <a:solidFill>
            <a:schemeClr val="tx1"/>
          </a:solidFill>
          <a:latin typeface="+mn-lt"/>
          <a:ea typeface="+mn-ea"/>
          <a:cs typeface="+mn-cs"/>
        </a:defRPr>
      </a:lvl5pPr>
      <a:lvl6pPr marL="1714302" algn="l" defTabSz="685720" rtl="0" eaLnBrk="1" latinLnBrk="0" hangingPunct="1">
        <a:defRPr sz="1324" kern="1200">
          <a:solidFill>
            <a:schemeClr val="tx1"/>
          </a:solidFill>
          <a:latin typeface="+mn-lt"/>
          <a:ea typeface="+mn-ea"/>
          <a:cs typeface="+mn-cs"/>
        </a:defRPr>
      </a:lvl6pPr>
      <a:lvl7pPr marL="2057161" algn="l" defTabSz="685720" rtl="0" eaLnBrk="1" latinLnBrk="0" hangingPunct="1">
        <a:defRPr sz="1324" kern="1200">
          <a:solidFill>
            <a:schemeClr val="tx1"/>
          </a:solidFill>
          <a:latin typeface="+mn-lt"/>
          <a:ea typeface="+mn-ea"/>
          <a:cs typeface="+mn-cs"/>
        </a:defRPr>
      </a:lvl7pPr>
      <a:lvl8pPr marL="2400022" algn="l" defTabSz="685720" rtl="0" eaLnBrk="1" latinLnBrk="0" hangingPunct="1">
        <a:defRPr sz="1324" kern="1200">
          <a:solidFill>
            <a:schemeClr val="tx1"/>
          </a:solidFill>
          <a:latin typeface="+mn-lt"/>
          <a:ea typeface="+mn-ea"/>
          <a:cs typeface="+mn-cs"/>
        </a:defRPr>
      </a:lvl8pPr>
      <a:lvl9pPr marL="2742882" algn="l" defTabSz="68572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40"/>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4"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7" y="6566715"/>
            <a:ext cx="2388641" cy="230832"/>
          </a:xfrm>
          <a:prstGeom prst="rect">
            <a:avLst/>
          </a:prstGeom>
          <a:noFill/>
        </p:spPr>
        <p:txBody>
          <a:bodyPr wrap="square" rtlCol="0">
            <a:spAutoFit/>
          </a:bodyPr>
          <a:lstStyle/>
          <a:p>
            <a:pPr algn="r"/>
            <a:r>
              <a:rPr lang="en-US" sz="900" b="0" dirty="0">
                <a:solidFill>
                  <a:schemeClr val="bg2">
                    <a:lumMod val="75000"/>
                  </a:schemeClr>
                </a:solidFill>
              </a:rPr>
              <a:t>#70-535 @ITProGuru</a:t>
            </a:r>
          </a:p>
        </p:txBody>
      </p:sp>
    </p:spTree>
    <p:extLst>
      <p:ext uri="{BB962C8B-B14F-4D97-AF65-F5344CB8AC3E}">
        <p14:creationId xmlns:p14="http://schemas.microsoft.com/office/powerpoint/2010/main" val="1293372934"/>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1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5pPr>
      <a:lvl6pPr marL="3429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6pPr>
      <a:lvl7pPr marL="6858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7pPr>
      <a:lvl8pPr marL="10287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8pPr>
      <a:lvl9pPr marL="13716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9pPr>
    </p:titleStyle>
    <p:bodyStyle>
      <a:lvl1pPr marL="130969" indent="-130969" algn="l" rtl="0" eaLnBrk="1" fontAlgn="base" hangingPunct="1">
        <a:lnSpc>
          <a:spcPct val="100000"/>
        </a:lnSpc>
        <a:spcBef>
          <a:spcPts val="450"/>
        </a:spcBef>
        <a:spcAft>
          <a:spcPct val="0"/>
        </a:spcAft>
        <a:buClr>
          <a:srgbClr val="0070C0"/>
        </a:buClr>
        <a:buSzPct val="90000"/>
        <a:buFont typeface="Arial" pitchFamily="34" charset="0"/>
        <a:buChar char="•"/>
        <a:defRPr sz="2100">
          <a:solidFill>
            <a:schemeClr val="tx1"/>
          </a:solidFill>
          <a:latin typeface="Segoe UI" pitchFamily="34" charset="0"/>
          <a:ea typeface="Segoe UI" pitchFamily="34" charset="0"/>
          <a:cs typeface="Segoe UI" pitchFamily="34" charset="0"/>
        </a:defRPr>
      </a:lvl1pPr>
      <a:lvl2pPr marL="344091" indent="-127397" algn="l" rtl="0" eaLnBrk="1" fontAlgn="base" hangingPunct="1">
        <a:lnSpc>
          <a:spcPct val="100000"/>
        </a:lnSpc>
        <a:spcBef>
          <a:spcPts val="450"/>
        </a:spcBef>
        <a:spcAft>
          <a:spcPct val="0"/>
        </a:spcAft>
        <a:buClr>
          <a:srgbClr val="0070C0"/>
        </a:buClr>
        <a:buSzPct val="80000"/>
        <a:buFont typeface="Arial" pitchFamily="34" charset="0"/>
        <a:buChar char="•"/>
        <a:defRPr sz="1800">
          <a:solidFill>
            <a:schemeClr val="tx1"/>
          </a:solidFill>
          <a:latin typeface="Segoe UI" pitchFamily="34" charset="0"/>
          <a:ea typeface="Segoe UI" pitchFamily="34" charset="0"/>
          <a:cs typeface="Segoe UI" pitchFamily="34" charset="0"/>
        </a:defRPr>
      </a:lvl2pPr>
      <a:lvl3pPr marL="640556" indent="-129779" algn="l" rtl="0" eaLnBrk="1" fontAlgn="base" hangingPunct="1">
        <a:lnSpc>
          <a:spcPct val="100000"/>
        </a:lnSpc>
        <a:spcBef>
          <a:spcPts val="450"/>
        </a:spcBef>
        <a:spcAft>
          <a:spcPct val="0"/>
        </a:spcAft>
        <a:buClr>
          <a:srgbClr val="0070C0"/>
        </a:buClr>
        <a:buSzPct val="80000"/>
        <a:buFont typeface="Arial" pitchFamily="34" charset="0"/>
        <a:buChar char="•"/>
        <a:defRPr sz="1500">
          <a:solidFill>
            <a:schemeClr val="tx1"/>
          </a:solidFill>
          <a:latin typeface="Segoe UI" pitchFamily="34" charset="0"/>
          <a:ea typeface="Segoe UI" pitchFamily="34" charset="0"/>
          <a:cs typeface="Segoe UI" pitchFamily="34" charset="0"/>
        </a:defRPr>
      </a:lvl3pPr>
      <a:lvl4pPr marL="940594" indent="-123825"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4pPr>
      <a:lvl5pPr marL="1158479" indent="-126206"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5pPr>
      <a:lvl6pPr marL="15013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6pPr>
      <a:lvl7pPr marL="18442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7pPr>
      <a:lvl8pPr marL="21871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8pPr>
      <a:lvl9pPr marL="25300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5/22/2018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0839022"/>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 id="2147483938" r:id="rId21"/>
    <p:sldLayoutId id="2147483939" r:id="rId22"/>
    <p:sldLayoutId id="2147483940" r:id="rId2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40"/>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4"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7" y="6566715"/>
            <a:ext cx="2388641" cy="230832"/>
          </a:xfrm>
          <a:prstGeom prst="rect">
            <a:avLst/>
          </a:prstGeom>
          <a:noFill/>
        </p:spPr>
        <p:txBody>
          <a:bodyPr wrap="square" rtlCol="0">
            <a:spAutoFit/>
          </a:bodyPr>
          <a:lstStyle/>
          <a:p>
            <a:pPr algn="r"/>
            <a:r>
              <a:rPr lang="en-US" sz="900" b="0" dirty="0">
                <a:solidFill>
                  <a:schemeClr val="bg2">
                    <a:lumMod val="75000"/>
                  </a:schemeClr>
                </a:solidFill>
              </a:rPr>
              <a:t>#AzureArch  @stilldrey</a:t>
            </a:r>
          </a:p>
        </p:txBody>
      </p:sp>
    </p:spTree>
    <p:extLst>
      <p:ext uri="{BB962C8B-B14F-4D97-AF65-F5344CB8AC3E}">
        <p14:creationId xmlns:p14="http://schemas.microsoft.com/office/powerpoint/2010/main" val="2292513026"/>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 id="2147483968" r:id="rId25"/>
    <p:sldLayoutId id="2147483969" r:id="rId26"/>
    <p:sldLayoutId id="2147483970" r:id="rId27"/>
    <p:sldLayoutId id="2147483971" r:id="rId28"/>
    <p:sldLayoutId id="2147483977"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1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5pPr>
      <a:lvl6pPr marL="3429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6pPr>
      <a:lvl7pPr marL="6858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7pPr>
      <a:lvl8pPr marL="10287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8pPr>
      <a:lvl9pPr marL="1371600" algn="l" rtl="0" eaLnBrk="1" fontAlgn="base" hangingPunct="1">
        <a:lnSpc>
          <a:spcPct val="85000"/>
        </a:lnSpc>
        <a:spcBef>
          <a:spcPct val="0"/>
        </a:spcBef>
        <a:spcAft>
          <a:spcPct val="0"/>
        </a:spcAft>
        <a:buClr>
          <a:srgbClr val="DC0081"/>
        </a:buClr>
        <a:buFont typeface="Wingdings" pitchFamily="2" charset="2"/>
        <a:defRPr sz="1800">
          <a:solidFill>
            <a:schemeClr val="tx1"/>
          </a:solidFill>
          <a:latin typeface="Verdana" pitchFamily="34" charset="0"/>
        </a:defRPr>
      </a:lvl9pPr>
    </p:titleStyle>
    <p:bodyStyle>
      <a:lvl1pPr marL="130969" indent="-130969" algn="l" rtl="0" eaLnBrk="1" fontAlgn="base" hangingPunct="1">
        <a:lnSpc>
          <a:spcPct val="100000"/>
        </a:lnSpc>
        <a:spcBef>
          <a:spcPts val="450"/>
        </a:spcBef>
        <a:spcAft>
          <a:spcPct val="0"/>
        </a:spcAft>
        <a:buClr>
          <a:srgbClr val="0070C0"/>
        </a:buClr>
        <a:buSzPct val="90000"/>
        <a:buFont typeface="Arial" pitchFamily="34" charset="0"/>
        <a:buChar char="•"/>
        <a:defRPr sz="2100">
          <a:solidFill>
            <a:schemeClr val="tx1"/>
          </a:solidFill>
          <a:latin typeface="Segoe UI" pitchFamily="34" charset="0"/>
          <a:ea typeface="Segoe UI" pitchFamily="34" charset="0"/>
          <a:cs typeface="Segoe UI" pitchFamily="34" charset="0"/>
        </a:defRPr>
      </a:lvl1pPr>
      <a:lvl2pPr marL="344091" indent="-127397" algn="l" rtl="0" eaLnBrk="1" fontAlgn="base" hangingPunct="1">
        <a:lnSpc>
          <a:spcPct val="100000"/>
        </a:lnSpc>
        <a:spcBef>
          <a:spcPts val="450"/>
        </a:spcBef>
        <a:spcAft>
          <a:spcPct val="0"/>
        </a:spcAft>
        <a:buClr>
          <a:srgbClr val="0070C0"/>
        </a:buClr>
        <a:buSzPct val="80000"/>
        <a:buFont typeface="Arial" pitchFamily="34" charset="0"/>
        <a:buChar char="•"/>
        <a:defRPr sz="1800">
          <a:solidFill>
            <a:schemeClr val="tx1"/>
          </a:solidFill>
          <a:latin typeface="Segoe UI" pitchFamily="34" charset="0"/>
          <a:ea typeface="Segoe UI" pitchFamily="34" charset="0"/>
          <a:cs typeface="Segoe UI" pitchFamily="34" charset="0"/>
        </a:defRPr>
      </a:lvl2pPr>
      <a:lvl3pPr marL="640556" indent="-129779" algn="l" rtl="0" eaLnBrk="1" fontAlgn="base" hangingPunct="1">
        <a:lnSpc>
          <a:spcPct val="100000"/>
        </a:lnSpc>
        <a:spcBef>
          <a:spcPts val="450"/>
        </a:spcBef>
        <a:spcAft>
          <a:spcPct val="0"/>
        </a:spcAft>
        <a:buClr>
          <a:srgbClr val="0070C0"/>
        </a:buClr>
        <a:buSzPct val="80000"/>
        <a:buFont typeface="Arial" pitchFamily="34" charset="0"/>
        <a:buChar char="•"/>
        <a:defRPr sz="1500">
          <a:solidFill>
            <a:schemeClr val="tx1"/>
          </a:solidFill>
          <a:latin typeface="Segoe UI" pitchFamily="34" charset="0"/>
          <a:ea typeface="Segoe UI" pitchFamily="34" charset="0"/>
          <a:cs typeface="Segoe UI" pitchFamily="34" charset="0"/>
        </a:defRPr>
      </a:lvl3pPr>
      <a:lvl4pPr marL="940594" indent="-123825"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4pPr>
      <a:lvl5pPr marL="1158479" indent="-126206" algn="l" rtl="0" eaLnBrk="1" fontAlgn="base" hangingPunct="1">
        <a:lnSpc>
          <a:spcPct val="100000"/>
        </a:lnSpc>
        <a:spcBef>
          <a:spcPts val="450"/>
        </a:spcBef>
        <a:spcAft>
          <a:spcPct val="0"/>
        </a:spcAft>
        <a:buClr>
          <a:srgbClr val="0070C0"/>
        </a:buClr>
        <a:buSzPct val="90000"/>
        <a:buFont typeface="Arial" pitchFamily="34" charset="0"/>
        <a:buChar char="•"/>
        <a:defRPr sz="1350">
          <a:solidFill>
            <a:schemeClr val="tx1"/>
          </a:solidFill>
          <a:latin typeface="Segoe UI" pitchFamily="34" charset="0"/>
          <a:ea typeface="Segoe UI" pitchFamily="34" charset="0"/>
          <a:cs typeface="Segoe UI" pitchFamily="34" charset="0"/>
        </a:defRPr>
      </a:lvl5pPr>
      <a:lvl6pPr marL="15013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6pPr>
      <a:lvl7pPr marL="18442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7pPr>
      <a:lvl8pPr marL="21871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8pPr>
      <a:lvl9pPr marL="2530079" indent="-126206" algn="l" rtl="0" eaLnBrk="1" fontAlgn="base" hangingPunct="1">
        <a:lnSpc>
          <a:spcPct val="90000"/>
        </a:lnSpc>
        <a:spcBef>
          <a:spcPct val="70000"/>
        </a:spcBef>
        <a:spcAft>
          <a:spcPct val="0"/>
        </a:spcAft>
        <a:buClr>
          <a:srgbClr val="2D4A6D"/>
        </a:buClr>
        <a:buSzPct val="90000"/>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44.xml"/><Relationship Id="rId4" Type="http://schemas.openxmlformats.org/officeDocument/2006/relationships/hyperlink" Target="https://ptdrv.linkedin.com/8na8bs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3.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emf"/></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en-us/azure/virtual-machines/windows/sizes-compute" TargetMode="External"/><Relationship Id="rId3" Type="http://schemas.openxmlformats.org/officeDocument/2006/relationships/hyperlink" Target="https://docs.microsoft.com/en-us/azure/virtual-machines/windows/acu" TargetMode="External"/><Relationship Id="rId7" Type="http://schemas.openxmlformats.org/officeDocument/2006/relationships/hyperlink" Target="https://docs.microsoft.com/en-us/azure/virtual-machines/virtual-machines-windows-sizes-general"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memory" TargetMode="External"/><Relationship Id="rId5" Type="http://schemas.openxmlformats.org/officeDocument/2006/relationships/hyperlink" Target="https://docs.microsoft.com/en-us/azure/virtual-machines/windows/sizes-hpc" TargetMode="External"/><Relationship Id="rId4" Type="http://schemas.openxmlformats.org/officeDocument/2006/relationships/hyperlink" Target="https://docs.microsoft.com/en-us/azure/virtual-machines/windows/sizes-general" TargetMode="External"/><Relationship Id="rId9" Type="http://schemas.openxmlformats.org/officeDocument/2006/relationships/hyperlink" Target="https://docs.microsoft.com/en-us/azure/virtual-machines/windows/sizes-storag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hyperlink" Target="http://download.microsoft.com/download/6/A/5/6A5A0096-1E8A-425D-9C6A-CE28EE4708A5/535_OD_Changes.pdf" TargetMode="External"/></Relationships>
</file>

<file path=ppt/slides/_rels/slide3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27.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31.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55.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57.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5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6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6/A/5/6A5A0096-1E8A-425D-9C6A-CE28EE4708A5/535_OD_Changes.pdf" TargetMode="External"/><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2.xml"/><Relationship Id="rId1" Type="http://schemas.openxmlformats.org/officeDocument/2006/relationships/slideLayout" Target="../slideLayouts/slideLayout1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31.xml"/><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1.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1.xml"/><Relationship Id="rId1" Type="http://schemas.openxmlformats.org/officeDocument/2006/relationships/tags" Target="../tags/tag17.xml"/><Relationship Id="rId5" Type="http://schemas.openxmlformats.org/officeDocument/2006/relationships/image" Target="../media/image71.emf"/><Relationship Id="rId4" Type="http://schemas.openxmlformats.org/officeDocument/2006/relationships/image" Target="../media/image70.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9.xml"/></Relationships>
</file>

<file path=ppt/slides/_rels/slide66.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63.xml"/><Relationship Id="rId1" Type="http://schemas.openxmlformats.org/officeDocument/2006/relationships/slideLayout" Target="../slideLayouts/slideLayout155.xml"/><Relationship Id="rId6" Type="http://schemas.openxmlformats.org/officeDocument/2006/relationships/image" Target="../media/image75.emf"/><Relationship Id="rId11" Type="http://schemas.microsoft.com/office/2007/relationships/hdphoto" Target="../media/hdphoto4.wdp"/><Relationship Id="rId5" Type="http://schemas.openxmlformats.org/officeDocument/2006/relationships/image" Target="../media/image74.emf"/><Relationship Id="rId10" Type="http://schemas.openxmlformats.org/officeDocument/2006/relationships/image" Target="../media/image79.png"/><Relationship Id="rId4" Type="http://schemas.openxmlformats.org/officeDocument/2006/relationships/image" Target="../media/image73.emf"/><Relationship Id="rId9"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64.xml"/><Relationship Id="rId1" Type="http://schemas.openxmlformats.org/officeDocument/2006/relationships/slideLayout" Target="../slideLayouts/slideLayout15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4.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155.xml"/></Relationships>
</file>

<file path=ppt/slides/_rels/slide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5.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69.xml"/><Relationship Id="rId1" Type="http://schemas.openxmlformats.org/officeDocument/2006/relationships/slideLayout" Target="../slideLayouts/slideLayout185.xml"/><Relationship Id="rId4" Type="http://schemas.openxmlformats.org/officeDocument/2006/relationships/hyperlink" Target="https://docs.microsoft.com/en-us/azure/backup/backup-try-azure-backup-in-10-min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9.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193.xml"/><Relationship Id="rId4" Type="http://schemas.openxmlformats.org/officeDocument/2006/relationships/hyperlink" Target="https://docs.microsoft.com/en-us/azure/backup/backup-try-azure-backup-in-10-min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185.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192.xml"/><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187.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75.xml"/><Relationship Id="rId1" Type="http://schemas.openxmlformats.org/officeDocument/2006/relationships/slideLayout" Target="../slideLayouts/slideLayout191.xml"/><Relationship Id="rId4" Type="http://schemas.openxmlformats.org/officeDocument/2006/relationships/hyperlink" Target="https://www.microsoft.com/en-us/download/details.aspx?id=55269"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76.xml"/><Relationship Id="rId1" Type="http://schemas.openxmlformats.org/officeDocument/2006/relationships/slideLayout" Target="../slideLayouts/slideLayout193.xml"/><Relationship Id="rId4" Type="http://schemas.openxmlformats.org/officeDocument/2006/relationships/hyperlink" Target="https://docs.microsoft.com/en-us/azure/backup/"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6.emf"/><Relationship Id="rId3" Type="http://schemas.openxmlformats.org/officeDocument/2006/relationships/image" Target="../media/image72.png"/><Relationship Id="rId7" Type="http://schemas.openxmlformats.org/officeDocument/2006/relationships/image" Target="../media/image90.png"/><Relationship Id="rId12" Type="http://schemas.openxmlformats.org/officeDocument/2006/relationships/image" Target="../media/image95.emf"/><Relationship Id="rId2" Type="http://schemas.openxmlformats.org/officeDocument/2006/relationships/notesSlide" Target="../notesSlides/notesSlide77.xml"/><Relationship Id="rId1" Type="http://schemas.openxmlformats.org/officeDocument/2006/relationships/slideLayout" Target="../slideLayouts/slideLayout201.xml"/><Relationship Id="rId6" Type="http://schemas.openxmlformats.org/officeDocument/2006/relationships/image" Target="../media/image89.png"/><Relationship Id="rId11" Type="http://schemas.openxmlformats.org/officeDocument/2006/relationships/image" Target="../media/image94.emf"/><Relationship Id="rId5" Type="http://schemas.openxmlformats.org/officeDocument/2006/relationships/image" Target="../media/image88.png"/><Relationship Id="rId10" Type="http://schemas.openxmlformats.org/officeDocument/2006/relationships/image" Target="../media/image93.emf"/><Relationship Id="rId4" Type="http://schemas.openxmlformats.org/officeDocument/2006/relationships/image" Target="../media/image87.png"/><Relationship Id="rId9" Type="http://schemas.openxmlformats.org/officeDocument/2006/relationships/image" Target="../media/image92.emf"/><Relationship Id="rId14" Type="http://schemas.openxmlformats.org/officeDocument/2006/relationships/image" Target="../media/image97.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5.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1.mp4"/><Relationship Id="rId7" Type="http://schemas.openxmlformats.org/officeDocument/2006/relationships/image" Target="../media/image34.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6.xml"/><Relationship Id="rId4"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261189" y="2308185"/>
            <a:ext cx="3996488" cy="3137690"/>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4410076" y="2308185"/>
            <a:ext cx="3800475" cy="3137690"/>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9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261188" y="2748511"/>
          <a:ext cx="4126043" cy="2982620"/>
        </p:xfrm>
        <a:graphic>
          <a:graphicData uri="http://schemas.openxmlformats.org/drawingml/2006/table">
            <a:tbl>
              <a:tblPr firstRow="1" firstCol="1" bandRow="1">
                <a:tableStyleId>{93296810-A885-4BE3-A3E7-6D5BEEA58F35}</a:tableStyleId>
              </a:tblPr>
              <a:tblGrid>
                <a:gridCol w="727946">
                  <a:extLst>
                    <a:ext uri="{9D8B030D-6E8A-4147-A177-3AD203B41FA5}">
                      <a16:colId xmlns:a16="http://schemas.microsoft.com/office/drawing/2014/main" val="4175684789"/>
                    </a:ext>
                  </a:extLst>
                </a:gridCol>
                <a:gridCol w="2320994">
                  <a:extLst>
                    <a:ext uri="{9D8B030D-6E8A-4147-A177-3AD203B41FA5}">
                      <a16:colId xmlns:a16="http://schemas.microsoft.com/office/drawing/2014/main" val="1461180872"/>
                    </a:ext>
                  </a:extLst>
                </a:gridCol>
                <a:gridCol w="1077103">
                  <a:extLst>
                    <a:ext uri="{9D8B030D-6E8A-4147-A177-3AD203B41FA5}">
                      <a16:colId xmlns:a16="http://schemas.microsoft.com/office/drawing/2014/main" val="46893290"/>
                    </a:ext>
                  </a:extLst>
                </a:gridCol>
              </a:tblGrid>
              <a:tr h="2550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Time</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Topic</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nchor="ctr">
                    <a:solidFill>
                      <a:srgbClr val="FFC000"/>
                    </a:solidFill>
                  </a:tcPr>
                </a:tc>
                <a:tc>
                  <a:txBody>
                    <a:bodyPr/>
                    <a:lstStyle/>
                    <a:p>
                      <a:pPr marL="0" marR="0" algn="ctr">
                        <a:lnSpc>
                          <a:spcPct val="107000"/>
                        </a:lnSpc>
                        <a:spcBef>
                          <a:spcPts val="0"/>
                        </a:spcBef>
                        <a:spcAft>
                          <a:spcPts val="0"/>
                        </a:spcAft>
                      </a:pPr>
                      <a:r>
                        <a:rPr lang="en-US" sz="1100" b="0" dirty="0">
                          <a:solidFill>
                            <a:schemeClr val="tx1"/>
                          </a:solidFill>
                          <a:effectLst/>
                        </a:rPr>
                        <a:t>Speaker</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nchor="ctr">
                    <a:solidFill>
                      <a:srgbClr val="FFC000"/>
                    </a:solidFill>
                  </a:tcPr>
                </a:tc>
                <a:extLst>
                  <a:ext uri="{0D108BD9-81ED-4DB2-BD59-A6C34878D82A}">
                    <a16:rowId xmlns:a16="http://schemas.microsoft.com/office/drawing/2014/main" val="4179354093"/>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8:30 – 9:00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dirty="0">
                          <a:effectLst/>
                        </a:rPr>
                        <a:t>Breakfast, registration, setup</a:t>
                      </a:r>
                      <a:endParaRPr lang="en-US" sz="800" dirty="0">
                        <a:effectLst/>
                        <a:latin typeface="+mn-lt"/>
                        <a:ea typeface="Calibri" panose="020F0502020204030204" pitchFamily="34" charset="0"/>
                        <a:cs typeface="Times New Roman" panose="02020603050405020304" pitchFamily="18" charset="0"/>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kern="1200" dirty="0">
                          <a:solidFill>
                            <a:schemeClr val="tx1"/>
                          </a:solidFill>
                          <a:effectLst/>
                        </a:rPr>
                        <a:t>8:45 – 9:00</a:t>
                      </a:r>
                      <a:endParaRPr lang="en-US" sz="800" b="1" kern="1200" dirty="0">
                        <a:solidFill>
                          <a:schemeClr val="tx1"/>
                        </a:solidFill>
                        <a:effectLst/>
                        <a:latin typeface="Calibri" panose="020F0502020204030204"/>
                        <a:ea typeface="+mn-ea"/>
                        <a:cs typeface="+mn-cs"/>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Welcome</a:t>
                      </a:r>
                      <a:endParaRPr lang="en-US" sz="900" kern="1200" dirty="0">
                        <a:solidFill>
                          <a:schemeClr val="dk1"/>
                        </a:solidFill>
                        <a:effectLst/>
                        <a:latin typeface="+mn-lt"/>
                        <a:ea typeface="+mn-ea"/>
                        <a:cs typeface="+mn-cs"/>
                      </a:endParaRPr>
                    </a:p>
                  </a:txBody>
                  <a:tcPr marL="54769" marR="54769" marT="13811" marB="13811"/>
                </a:tc>
                <a:tc>
                  <a:txBody>
                    <a:bodyPr/>
                    <a:lstStyle/>
                    <a:p>
                      <a:pPr marL="0" marR="0">
                        <a:lnSpc>
                          <a:spcPct val="107000"/>
                        </a:lnSpc>
                        <a:spcBef>
                          <a:spcPts val="0"/>
                        </a:spcBef>
                        <a:spcAft>
                          <a:spcPts val="0"/>
                        </a:spcAft>
                      </a:pPr>
                      <a:r>
                        <a:rPr lang="en-US" sz="900" kern="1200" dirty="0">
                          <a:effectLst/>
                        </a:rPr>
                        <a:t>Ryan Sockalosky</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2959229963"/>
                  </a:ext>
                </a:extLst>
              </a:tr>
              <a:tr h="20014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800" kern="1200" dirty="0">
                          <a:solidFill>
                            <a:schemeClr val="tx1"/>
                          </a:solidFill>
                          <a:effectLst/>
                          <a:latin typeface="Calibri" panose="020F0502020204030204" pitchFamily="34" charset="0"/>
                          <a:cs typeface="Calibri" panose="020F0502020204030204" pitchFamily="34" charset="0"/>
                        </a:rPr>
                        <a:t>8:45</a:t>
                      </a:r>
                      <a:r>
                        <a:rPr lang="en-US" sz="800" dirty="0">
                          <a:solidFill>
                            <a:schemeClr val="tx1"/>
                          </a:solidFill>
                          <a:effectLst/>
                          <a:latin typeface="Calibri" panose="020F0502020204030204" pitchFamily="34" charset="0"/>
                          <a:cs typeface="Calibri" panose="020F0502020204030204" pitchFamily="34" charset="0"/>
                        </a:rPr>
                        <a:t> </a:t>
                      </a:r>
                      <a:r>
                        <a:rPr lang="en-US" sz="800" kern="1200" dirty="0">
                          <a:solidFill>
                            <a:schemeClr val="tx1"/>
                          </a:solidFill>
                          <a:effectLst/>
                          <a:latin typeface="Calibri" panose="020F0502020204030204" pitchFamily="34" charset="0"/>
                          <a:cs typeface="Calibri" panose="020F0502020204030204" pitchFamily="34" charset="0"/>
                        </a:rPr>
                        <a:t>– 9:00</a:t>
                      </a:r>
                      <a:endParaRPr lang="en-US" sz="800" b="1" kern="1200" dirty="0">
                        <a:solidFill>
                          <a:schemeClr val="tx1"/>
                        </a:solidFill>
                        <a:effectLst/>
                        <a:latin typeface="Calibri" panose="020F0502020204030204" pitchFamily="34" charset="0"/>
                        <a:ea typeface="+mn-ea"/>
                        <a:cs typeface="Calibri" panose="020F0502020204030204" pitchFamily="34" charset="0"/>
                      </a:endParaRPr>
                    </a:p>
                  </a:txBody>
                  <a:tcPr marL="54769" marR="54769" marT="13811" marB="13811">
                    <a:solidFill>
                      <a:srgbClr val="FFC000"/>
                    </a:solidFill>
                  </a:tcPr>
                </a:tc>
                <a:tc>
                  <a:txBody>
                    <a:bodyPr/>
                    <a:lstStyle/>
                    <a:p>
                      <a:pPr marL="0" marR="0">
                        <a:lnSpc>
                          <a:spcPct val="107000"/>
                        </a:lnSpc>
                        <a:spcBef>
                          <a:spcPts val="0"/>
                        </a:spcBef>
                        <a:spcAft>
                          <a:spcPts val="0"/>
                        </a:spcAft>
                      </a:pPr>
                      <a:r>
                        <a:rPr lang="en-US" sz="900" kern="1200" dirty="0">
                          <a:solidFill>
                            <a:schemeClr val="dk1"/>
                          </a:solidFill>
                          <a:effectLst/>
                          <a:latin typeface="Calibri" panose="020F0502020204030204"/>
                          <a:ea typeface="+mn-ea"/>
                          <a:cs typeface="+mn-cs"/>
                        </a:rPr>
                        <a:t>Agenda Overview</a:t>
                      </a:r>
                    </a:p>
                  </a:txBody>
                  <a:tcPr marL="54769" marR="54769" marT="13811" marB="13811"/>
                </a:tc>
                <a:tc>
                  <a:txBody>
                    <a:bodyPr/>
                    <a:lstStyle/>
                    <a:p>
                      <a:pPr marL="0" marR="0">
                        <a:lnSpc>
                          <a:spcPct val="107000"/>
                        </a:lnSpc>
                        <a:spcBef>
                          <a:spcPts val="0"/>
                        </a:spcBef>
                        <a:spcAft>
                          <a:spcPts val="0"/>
                        </a:spcAft>
                      </a:pPr>
                      <a:r>
                        <a:rPr lang="en-US" sz="900" kern="1200" dirty="0">
                          <a:effectLst/>
                        </a:rPr>
                        <a:t>Dan Stolts</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3239047839"/>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9:15 – 10:15</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Becoming a Cloud Architect &amp; DevOps</a:t>
                      </a:r>
                      <a:endParaRPr lang="en-US" sz="900" kern="1200" dirty="0">
                        <a:solidFill>
                          <a:schemeClr val="dk1"/>
                        </a:solidFill>
                        <a:effectLst/>
                        <a:latin typeface="+mn-lt"/>
                        <a:ea typeface="+mn-ea"/>
                        <a:cs typeface="+mn-cs"/>
                      </a:endParaRPr>
                    </a:p>
                  </a:txBody>
                  <a:tcPr marL="54769" marR="54769" marT="13811" marB="13811"/>
                </a:tc>
                <a:tc>
                  <a:txBody>
                    <a:bodyPr/>
                    <a:lstStyle/>
                    <a:p>
                      <a:pPr marL="0" marR="0">
                        <a:lnSpc>
                          <a:spcPct val="107000"/>
                        </a:lnSpc>
                        <a:spcBef>
                          <a:spcPts val="0"/>
                        </a:spcBef>
                        <a:spcAft>
                          <a:spcPts val="0"/>
                        </a:spcAft>
                      </a:pPr>
                      <a:r>
                        <a:rPr lang="en-US" sz="900" kern="1200" dirty="0">
                          <a:effectLst/>
                        </a:rPr>
                        <a:t>Dan</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1271444396"/>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10:15 – 10:30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900" kern="1200" dirty="0">
                          <a:effectLst/>
                        </a:rPr>
                        <a:t>Break &amp; Networking with Microsoft</a:t>
                      </a:r>
                      <a:endParaRPr lang="en-US" sz="900" kern="1200" dirty="0">
                        <a:solidFill>
                          <a:schemeClr val="dk1"/>
                        </a:solidFill>
                        <a:effectLst/>
                        <a:latin typeface="+mn-lt"/>
                        <a:ea typeface="+mn-ea"/>
                        <a:cs typeface="+mn-cs"/>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10:30 – 11:30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Design Data Implementation</a:t>
                      </a:r>
                      <a:endParaRPr lang="en-US" sz="900" kern="1200" dirty="0">
                        <a:solidFill>
                          <a:schemeClr val="dk1"/>
                        </a:solidFill>
                        <a:effectLst/>
                        <a:latin typeface="+mn-lt"/>
                        <a:ea typeface="+mn-ea"/>
                        <a:cs typeface="+mn-cs"/>
                      </a:endParaRPr>
                    </a:p>
                  </a:txBody>
                  <a:tcPr marL="54769" marR="54769" marT="13811" marB="13811"/>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Patrick</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1967849935"/>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11:30 – 12:30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Design Network Implementation</a:t>
                      </a:r>
                      <a:endParaRPr lang="en-US" sz="900" kern="1200" dirty="0">
                        <a:solidFill>
                          <a:schemeClr val="dk1"/>
                        </a:solidFill>
                        <a:effectLst/>
                        <a:latin typeface="+mn-lt"/>
                        <a:ea typeface="+mn-ea"/>
                        <a:cs typeface="+mn-cs"/>
                      </a:endParaRPr>
                    </a:p>
                  </a:txBody>
                  <a:tcPr marL="54769" marR="54769" marT="13811" marB="13811"/>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solidFill>
                            <a:schemeClr val="dk1"/>
                          </a:solidFill>
                          <a:effectLst/>
                          <a:latin typeface="+mn-lt"/>
                          <a:ea typeface="+mn-ea"/>
                          <a:cs typeface="+mn-cs"/>
                        </a:rPr>
                        <a:t>Coach</a:t>
                      </a:r>
                    </a:p>
                  </a:txBody>
                  <a:tcPr marL="54769" marR="54769" marT="13811" marB="13811"/>
                </a:tc>
                <a:extLst>
                  <a:ext uri="{0D108BD9-81ED-4DB2-BD59-A6C34878D82A}">
                    <a16:rowId xmlns:a16="http://schemas.microsoft.com/office/drawing/2014/main" val="2253729830"/>
                  </a:ext>
                </a:extLst>
              </a:tr>
              <a:tr h="2039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12:30 – 1:30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900" kern="1200" dirty="0">
                          <a:effectLst/>
                        </a:rPr>
                        <a:t>Lunch &amp; Networking &amp; Labs</a:t>
                      </a:r>
                      <a:endParaRPr lang="en-US" sz="900" kern="1200" dirty="0">
                        <a:solidFill>
                          <a:schemeClr val="dk1"/>
                        </a:solidFill>
                        <a:effectLst/>
                        <a:latin typeface="+mn-lt"/>
                        <a:ea typeface="+mn-ea"/>
                        <a:cs typeface="+mn-cs"/>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1:30 – 2:45</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Compute Infrastructure</a:t>
                      </a:r>
                      <a:endParaRPr lang="en-US" sz="900" kern="1200" dirty="0">
                        <a:solidFill>
                          <a:schemeClr val="dk1"/>
                        </a:solidFill>
                        <a:effectLst/>
                        <a:latin typeface="+mn-lt"/>
                        <a:ea typeface="+mn-ea"/>
                        <a:cs typeface="+mn-cs"/>
                      </a:endParaRPr>
                    </a:p>
                  </a:txBody>
                  <a:tcPr marL="54769" marR="54769" marT="13811" marB="13811"/>
                </a:tc>
                <a:tc>
                  <a:txBody>
                    <a:bodyPr/>
                    <a:lstStyle/>
                    <a:p>
                      <a:pPr marL="0" marR="0">
                        <a:lnSpc>
                          <a:spcPct val="107000"/>
                        </a:lnSpc>
                        <a:spcBef>
                          <a:spcPts val="0"/>
                        </a:spcBef>
                        <a:spcAft>
                          <a:spcPts val="0"/>
                        </a:spcAft>
                      </a:pPr>
                      <a:r>
                        <a:rPr lang="en-US" sz="900" kern="1200" dirty="0">
                          <a:effectLst/>
                        </a:rPr>
                        <a:t>Dan</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1245569522"/>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2:45 – 3:00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Break &amp; Networking with Microsoft</a:t>
                      </a:r>
                      <a:endParaRPr lang="en-US" sz="900" kern="1200" dirty="0">
                        <a:solidFill>
                          <a:schemeClr val="dk1"/>
                        </a:solidFill>
                        <a:effectLst/>
                        <a:latin typeface="+mn-lt"/>
                        <a:ea typeface="+mn-ea"/>
                        <a:cs typeface="+mn-cs"/>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3:00 – 3:45</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Design Security &amp; Identity Solutions</a:t>
                      </a:r>
                      <a:endParaRPr lang="en-US" sz="900" kern="1200" dirty="0">
                        <a:solidFill>
                          <a:schemeClr val="dk1"/>
                        </a:solidFill>
                        <a:effectLst/>
                        <a:latin typeface="+mn-lt"/>
                        <a:ea typeface="+mn-ea"/>
                        <a:cs typeface="+mn-cs"/>
                      </a:endParaRPr>
                    </a:p>
                  </a:txBody>
                  <a:tcPr marL="54769" marR="54769" marT="13811" marB="13811"/>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Coach</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966923279"/>
                  </a:ext>
                </a:extLst>
              </a:tr>
              <a:tr h="38209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3:45 – 5:00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Making it Real with Practical Application – Brainstorming &amp; Labs</a:t>
                      </a:r>
                      <a:endParaRPr lang="en-US" sz="900" kern="1200" dirty="0">
                        <a:solidFill>
                          <a:schemeClr val="dk1"/>
                        </a:solidFill>
                        <a:effectLst/>
                        <a:latin typeface="+mn-lt"/>
                        <a:ea typeface="+mn-ea"/>
                        <a:cs typeface="+mn-cs"/>
                      </a:endParaRPr>
                    </a:p>
                  </a:txBody>
                  <a:tcPr marL="54769" marR="54769" marT="13811" marB="13811">
                    <a:solidFill>
                      <a:srgbClr val="92D050"/>
                    </a:solidFill>
                  </a:tcPr>
                </a:tc>
                <a:tc>
                  <a:txBody>
                    <a:bodyPr/>
                    <a:lstStyle/>
                    <a:p>
                      <a:pPr marL="0" marR="0">
                        <a:lnSpc>
                          <a:spcPct val="107000"/>
                        </a:lnSpc>
                        <a:spcBef>
                          <a:spcPts val="0"/>
                        </a:spcBef>
                        <a:spcAft>
                          <a:spcPts val="0"/>
                        </a:spcAft>
                      </a:pPr>
                      <a:r>
                        <a:rPr lang="en-US" sz="900" kern="1200" dirty="0">
                          <a:effectLst/>
                        </a:rPr>
                        <a:t>Dan, Coach, Patrick, Others</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874069" y="1138937"/>
            <a:ext cx="4195379" cy="911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1396"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Room</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kumimoji="0" lang="en-US" altLang="en-US" sz="375" b="0" i="0" u="none" strike="noStrike" kern="1200" cap="none" spc="0" normalizeH="0" baseline="0" noProof="0" dirty="0">
              <a:ln>
                <a:noFill/>
              </a:ln>
              <a:solidFill>
                <a:srgbClr val="000000"/>
              </a:solidFill>
              <a:effectLst/>
              <a:uLnTx/>
              <a:uFillTx/>
              <a:latin typeface="Verdana" pitchFamily="34" charset="0"/>
              <a:ea typeface="+mn-ea"/>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err="1">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WiFi</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Content:</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Folders  </a:t>
            </a: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Decks</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Presentations\2018-05-14-Boston\   </a:t>
            </a: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Labs</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Labs\</a:t>
            </a:r>
            <a:endParaRPr kumimoji="0" lang="en-US" altLang="en-US" sz="1200" b="0" i="0" u="none" strike="noStrike" kern="1200" cap="none" spc="0" normalizeH="0" baseline="0" noProof="0" dirty="0">
              <a:ln>
                <a:noFill/>
              </a:ln>
              <a:solidFill>
                <a:srgbClr val="2F5496"/>
              </a:solidFill>
              <a:effectLst/>
              <a:uLnTx/>
              <a:uFillTx/>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6021325" y="1713818"/>
            <a:ext cx="2946830" cy="253916"/>
          </a:xfrm>
          <a:prstGeom prst="rect">
            <a:avLst/>
          </a:prstGeom>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50" b="1"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Program Home:</a:t>
            </a:r>
            <a:r>
              <a:rPr kumimoji="0" lang="en-US" altLang="en-US" sz="105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105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kumimoji="0" lang="en-US" sz="1050" b="1" i="0" u="none" strike="noStrike" kern="1200" cap="none" spc="0" normalizeH="0" baseline="0" noProof="0" dirty="0">
              <a:ln>
                <a:noFill/>
              </a:ln>
              <a:solidFill>
                <a:srgbClr val="000000"/>
              </a:solidFill>
              <a:effectLst/>
              <a:uLnTx/>
              <a:uFillTx/>
              <a:latin typeface="Verdana" pitchFamily="34" charset="0"/>
              <a:ea typeface="+mn-ea"/>
              <a:cs typeface="Arial" charset="0"/>
            </a:endParaRPr>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4442395" y="2745816"/>
          <a:ext cx="4393632" cy="2522699"/>
        </p:xfrm>
        <a:graphic>
          <a:graphicData uri="http://schemas.openxmlformats.org/drawingml/2006/table">
            <a:tbl>
              <a:tblPr firstRow="1" firstCol="1" bandRow="1">
                <a:tableStyleId>{93296810-A885-4BE3-A3E7-6D5BEEA58F35}</a:tableStyleId>
              </a:tblPr>
              <a:tblGrid>
                <a:gridCol w="839585">
                  <a:extLst>
                    <a:ext uri="{9D8B030D-6E8A-4147-A177-3AD203B41FA5}">
                      <a16:colId xmlns:a16="http://schemas.microsoft.com/office/drawing/2014/main" val="150431079"/>
                    </a:ext>
                  </a:extLst>
                </a:gridCol>
                <a:gridCol w="2597945">
                  <a:extLst>
                    <a:ext uri="{9D8B030D-6E8A-4147-A177-3AD203B41FA5}">
                      <a16:colId xmlns:a16="http://schemas.microsoft.com/office/drawing/2014/main" val="3945521454"/>
                    </a:ext>
                  </a:extLst>
                </a:gridCol>
                <a:gridCol w="956102">
                  <a:extLst>
                    <a:ext uri="{9D8B030D-6E8A-4147-A177-3AD203B41FA5}">
                      <a16:colId xmlns:a16="http://schemas.microsoft.com/office/drawing/2014/main" val="3505592105"/>
                    </a:ext>
                  </a:extLst>
                </a:gridCol>
              </a:tblGrid>
              <a:tr h="21040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900" dirty="0">
                          <a:effectLst/>
                        </a:rPr>
                        <a:t>Time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166" marR="45166" marT="11390" marB="11390"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900" dirty="0">
                          <a:effectLst/>
                        </a:rPr>
                        <a:t>Topic</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166" marR="45166" marT="11390" marB="11390"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900" dirty="0">
                          <a:effectLst/>
                        </a:rPr>
                        <a:t>Speaker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166" marR="45166" marT="11390" marB="11390" anchor="ctr">
                    <a:solidFill>
                      <a:srgbClr val="0070C0"/>
                    </a:solidFill>
                  </a:tcPr>
                </a:tc>
                <a:extLst>
                  <a:ext uri="{0D108BD9-81ED-4DB2-BD59-A6C34878D82A}">
                    <a16:rowId xmlns:a16="http://schemas.microsoft.com/office/drawing/2014/main" val="1777369772"/>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8:30 – 9:00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Breakfast, registration, setup</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9:00 – 10:15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Exam Tips and Architecting for your company</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Dan</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4107098080"/>
                  </a:ext>
                </a:extLst>
              </a:tr>
              <a:tr h="17223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10:15 – 10:30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Break &amp; Networking with Microsoft</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19219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10:30 – 12:00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Solutions using Platform Services, Part 1</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Coach</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543961611"/>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12:00 – 1:00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Lunch &amp; Networking &amp; Labs</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0813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1:00 – 2:00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Solutions using Platform Services, Part 2</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Coach</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1301065520"/>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2:00 – 3:15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for Operations</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Patrick</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592646342"/>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3:15 – 3:30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Break</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3:30 – 4:15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Making it Real: Whiteboarding</a:t>
                      </a:r>
                      <a:endParaRPr lang="en-US" sz="900" kern="1200" dirty="0">
                        <a:solidFill>
                          <a:schemeClr val="dk1"/>
                        </a:solidFill>
                        <a:effectLst/>
                        <a:latin typeface="+mj-lt"/>
                        <a:ea typeface="+mn-ea"/>
                        <a:cs typeface="+mn-cs"/>
                      </a:endParaRPr>
                    </a:p>
                  </a:txBody>
                  <a:tcPr marL="45166" marR="45166" marT="11390" marB="11390">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solidFill>
                            <a:schemeClr val="dk1"/>
                          </a:solidFill>
                          <a:effectLst/>
                          <a:latin typeface="+mj-lt"/>
                          <a:ea typeface="+mn-ea"/>
                          <a:cs typeface="+mn-cs"/>
                        </a:rPr>
                        <a:t>All</a:t>
                      </a:r>
                    </a:p>
                  </a:txBody>
                  <a:tcPr marL="45166" marR="45166" marT="11390" marB="11390"/>
                </a:tc>
                <a:extLst>
                  <a:ext uri="{0D108BD9-81ED-4DB2-BD59-A6C34878D82A}">
                    <a16:rowId xmlns:a16="http://schemas.microsoft.com/office/drawing/2014/main" val="2309675962"/>
                  </a:ext>
                </a:extLst>
              </a:tr>
              <a:tr h="3163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4:15 – 4:45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Making it Real: Architecting Real World Solutions – Whiteboarding</a:t>
                      </a:r>
                      <a:endParaRPr lang="en-US" sz="900" kern="1200" dirty="0">
                        <a:solidFill>
                          <a:schemeClr val="dk1"/>
                        </a:solidFill>
                        <a:effectLst/>
                        <a:latin typeface="+mj-lt"/>
                        <a:ea typeface="+mn-ea"/>
                        <a:cs typeface="+mn-cs"/>
                      </a:endParaRPr>
                    </a:p>
                  </a:txBody>
                  <a:tcPr marL="45166" marR="45166" marT="11390" marB="11390">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solidFill>
                            <a:schemeClr val="dk1"/>
                          </a:solidFill>
                          <a:effectLst/>
                          <a:latin typeface="+mj-lt"/>
                          <a:ea typeface="+mn-ea"/>
                          <a:cs typeface="+mn-cs"/>
                        </a:rPr>
                        <a:t>All</a:t>
                      </a:r>
                    </a:p>
                  </a:txBody>
                  <a:tcPr marL="45166" marR="45166" marT="11390" marB="11390"/>
                </a:tc>
                <a:extLst>
                  <a:ext uri="{0D108BD9-81ED-4DB2-BD59-A6C34878D82A}">
                    <a16:rowId xmlns:a16="http://schemas.microsoft.com/office/drawing/2014/main" val="4216081526"/>
                  </a:ext>
                </a:extLst>
              </a:tr>
              <a:tr h="203341">
                <a:tc>
                  <a:txBody>
                    <a:bodyPr/>
                    <a:lstStyle/>
                    <a:p>
                      <a:pPr marL="0" marR="0" algn="ctr" defTabSz="914400" rtl="0" eaLnBrk="1" latinLnBrk="0" hangingPunct="1">
                        <a:lnSpc>
                          <a:spcPct val="107000"/>
                        </a:lnSpc>
                        <a:spcBef>
                          <a:spcPts val="0"/>
                        </a:spcBef>
                        <a:spcAft>
                          <a:spcPts val="0"/>
                        </a:spcAft>
                      </a:pPr>
                      <a:r>
                        <a:rPr lang="en-US" sz="900" b="1" kern="1200" dirty="0">
                          <a:solidFill>
                            <a:schemeClr val="lt1"/>
                          </a:solidFill>
                          <a:effectLst/>
                          <a:latin typeface="Calibri" panose="020F0502020204030204" pitchFamily="34" charset="0"/>
                          <a:ea typeface="+mn-ea"/>
                          <a:cs typeface="Calibri" panose="020F0502020204030204" pitchFamily="34" charset="0"/>
                        </a:rPr>
                        <a:t>4:45-5:00</a:t>
                      </a:r>
                    </a:p>
                  </a:txBody>
                  <a:tcPr marL="45166" marR="45166" marT="11390" marB="11390">
                    <a:solidFill>
                      <a:srgbClr val="0070C0"/>
                    </a:solidFill>
                  </a:tcPr>
                </a:tc>
                <a:tc>
                  <a:txBody>
                    <a:bodyPr/>
                    <a:lstStyle/>
                    <a:p>
                      <a:pPr marL="0" marR="0" algn="l" defTabSz="914400" rtl="0" eaLnBrk="1" latinLnBrk="0" hangingPunct="1">
                        <a:lnSpc>
                          <a:spcPct val="107000"/>
                        </a:lnSpc>
                        <a:spcBef>
                          <a:spcPts val="0"/>
                        </a:spcBef>
                        <a:spcAft>
                          <a:spcPts val="0"/>
                        </a:spcAft>
                      </a:pPr>
                      <a:r>
                        <a:rPr lang="en-US" sz="9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45166" marR="45166" marT="11390" marB="11390">
                    <a:solidFill>
                      <a:srgbClr val="D8DEE7"/>
                    </a:solidFill>
                  </a:tcPr>
                </a:tc>
                <a:tc>
                  <a:txBody>
                    <a:bodyPr/>
                    <a:lstStyle/>
                    <a:p>
                      <a:pPr marL="0" marR="0">
                        <a:lnSpc>
                          <a:spcPct val="107000"/>
                        </a:lnSpc>
                        <a:spcBef>
                          <a:spcPts val="0"/>
                        </a:spcBef>
                        <a:spcAft>
                          <a:spcPts val="0"/>
                        </a:spcAft>
                      </a:pP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6785812" y="1946485"/>
            <a:ext cx="2266172" cy="27699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Verdana" pitchFamily="34" charset="0"/>
                <a:ea typeface="+mn-ea"/>
                <a:cs typeface="Arial" charset="0"/>
              </a:rPr>
              <a:t>Microsoft Office - 5 Wayside Rd, Burlington, MA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Verdana" pitchFamily="34" charset="0"/>
                <a:ea typeface="+mn-ea"/>
                <a:cs typeface="Arial" charset="0"/>
              </a:rPr>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1107996"/>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b="0">
                <a:solidFill>
                  <a:srgbClr val="FF8A00"/>
                </a:solidFill>
                <a:latin typeface="Segoe UI Light" panose="020B0502040204020203" pitchFamily="34" charset="0"/>
                <a:cs typeface="Segoe UI Light" panose="020B0502040204020203" pitchFamily="34" charset="0"/>
              </a:rPr>
              <a:t>Compute</a:t>
            </a:r>
            <a:endParaRPr lang="en-US" sz="3600" b="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
        <p:nvSpPr>
          <p:cNvPr id="10" name="Title 9">
            <a:extLst>
              <a:ext uri="{FF2B5EF4-FFF2-40B4-BE49-F238E27FC236}">
                <a16:creationId xmlns:a16="http://schemas.microsoft.com/office/drawing/2014/main" id="{C169B438-8F7C-4001-AAE2-8E913DBD19BE}"/>
              </a:ext>
            </a:extLst>
          </p:cNvPr>
          <p:cNvSpPr>
            <a:spLocks noGrp="1"/>
          </p:cNvSpPr>
          <p:nvPr>
            <p:ph type="title"/>
          </p:nvPr>
        </p:nvSpPr>
        <p:spPr/>
        <p:txBody>
          <a:bodyPr/>
          <a:lstStyle/>
          <a:p>
            <a:endParaRPr lang="en-US" dirty="0"/>
          </a:p>
        </p:txBody>
      </p:sp>
      <p:sp>
        <p:nvSpPr>
          <p:cNvPr id="11" name="Text Placeholder 10">
            <a:extLst>
              <a:ext uri="{FF2B5EF4-FFF2-40B4-BE49-F238E27FC236}">
                <a16:creationId xmlns:a16="http://schemas.microsoft.com/office/drawing/2014/main" id="{ADE8A35C-C79D-43B1-A680-E5823A5054D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628650" y="2226468"/>
          <a:ext cx="7886700" cy="3176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111828" y="3814796"/>
            <a:ext cx="6920345" cy="8451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57" fontAlgn="auto">
              <a:spcBef>
                <a:spcPts val="0"/>
              </a:spcBef>
              <a:spcAft>
                <a:spcPts val="0"/>
              </a:spcAft>
              <a:defRPr/>
            </a:pPr>
            <a:endParaRPr lang="en-US" sz="1350" b="0">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046166" y="4659922"/>
            <a:ext cx="1127966" cy="300082"/>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7145795" y="4659922"/>
            <a:ext cx="1127966" cy="507831"/>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526895" y="5482218"/>
            <a:ext cx="8329961" cy="553998"/>
          </a:xfrm>
          <a:prstGeom prst="rect">
            <a:avLst/>
          </a:prstGeom>
          <a:noFill/>
        </p:spPr>
        <p:txBody>
          <a:bodyPr wrap="square" lIns="137160" tIns="109728" rIns="137160" bIns="109728" rtlCol="0">
            <a:spAutoFit/>
          </a:bodyPr>
          <a:lstStyle/>
          <a:p>
            <a:pPr algn="ctr" defTabSz="699557" fontAlgn="auto">
              <a:lnSpc>
                <a:spcPct val="90000"/>
              </a:lnSpc>
              <a:spcBef>
                <a:spcPts val="0"/>
              </a:spcBef>
              <a:spcAft>
                <a:spcPts val="450"/>
              </a:spcAft>
              <a:defRPr/>
            </a:pPr>
            <a:r>
              <a:rPr lang="en-US" sz="2400">
                <a:gradFill>
                  <a:gsLst>
                    <a:gs pos="2917">
                      <a:srgbClr val="353535"/>
                    </a:gs>
                    <a:gs pos="30000">
                      <a:srgbClr val="353535"/>
                    </a:gs>
                  </a:gsLst>
                  <a:lin ang="5400000" scaled="0"/>
                </a:gradFill>
                <a:latin typeface="Segoe UI Semilight"/>
                <a:cs typeface="+mn-cs"/>
              </a:rPr>
              <a:t>Computer Comparisonhttps</a:t>
            </a:r>
            <a:r>
              <a:rPr lang="en-US" sz="2400" dirty="0">
                <a:gradFill>
                  <a:gsLst>
                    <a:gs pos="2917">
                      <a:srgbClr val="353535"/>
                    </a:gs>
                    <a:gs pos="30000">
                      <a:srgbClr val="353535"/>
                    </a:gs>
                  </a:gsLst>
                  <a:lin ang="5400000" scaled="0"/>
                </a:gradFill>
                <a:latin typeface="Segoe UI Semilight"/>
                <a:cs typeface="+mn-cs"/>
              </a:rPr>
              <a:t>://aka.ms/comparecompute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12214" y="3073652"/>
            <a:ext cx="5550868" cy="1833019"/>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Ubuntu, Red Hat, Windows, SUSE, CoreOS</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DevOps Extensions with Chef and Puppet</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Multiple sizes </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Hundreds of items in marketplace</a:t>
            </a:r>
          </a:p>
          <a:p>
            <a:pPr marL="0" indent="0" defTabSz="685471">
              <a:lnSpc>
                <a:spcPct val="100000"/>
              </a:lnSpc>
              <a:spcBef>
                <a:spcPts val="0"/>
              </a:spcBef>
              <a:spcAft>
                <a:spcPts val="882"/>
              </a:spcAft>
              <a:buClr>
                <a:srgbClr val="FFFFFF"/>
              </a:buClr>
              <a:buNone/>
              <a:defRPr/>
            </a:pPr>
            <a:endParaRPr lang="en-US" sz="1500" b="0" dirty="0">
              <a:solidFill>
                <a:srgbClr val="505050"/>
              </a:solidFill>
              <a:latin typeface="Segoe UI Light"/>
              <a:cs typeface="Segoe UI Semibold" panose="020B0702040204020203" pitchFamily="34" charset="0"/>
            </a:endParaRPr>
          </a:p>
        </p:txBody>
      </p:sp>
      <p:sp>
        <p:nvSpPr>
          <p:cNvPr id="5" name="Title 1"/>
          <p:cNvSpPr txBox="1">
            <a:spLocks/>
          </p:cNvSpPr>
          <p:nvPr/>
        </p:nvSpPr>
        <p:spPr>
          <a:xfrm>
            <a:off x="192019" y="1940586"/>
            <a:ext cx="8222679" cy="77011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lang="en-US" sz="3600" spc="-77" dirty="0">
                <a:solidFill>
                  <a:srgbClr val="505050"/>
                </a:solidFill>
                <a:latin typeface="Segoe UI Light"/>
              </a:rPr>
              <a:t>Virtual Machines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a:solidFill>
                <a:sysClr val="windowText" lastClr="000000"/>
              </a:solidFill>
              <a:latin typeface="Segoe UI" panose="020B0502040204020203" pitchFamily="34" charset="0"/>
              <a:ea typeface="MS PGothic" panose="020B0600070205080204" pitchFamily="34" charset="-128"/>
              <a:cs typeface="+mn-cs"/>
            </a:endParaRPr>
          </a:p>
        </p:txBody>
      </p:sp>
      <p:sp>
        <p:nvSpPr>
          <p:cNvPr id="7" name="Freeform 5"/>
          <p:cNvSpPr>
            <a:spLocks/>
          </p:cNvSpPr>
          <p:nvPr/>
        </p:nvSpPr>
        <p:spPr bwMode="auto">
          <a:xfrm>
            <a:off x="5787386" y="1948202"/>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dirty="0">
              <a:solidFill>
                <a:sysClr val="windowText" lastClr="000000"/>
              </a:solidFill>
              <a:latin typeface="Segoe UI" panose="020B0502040204020203" pitchFamily="34" charset="0"/>
              <a:ea typeface="MS PGothic" panose="020B0600070205080204" pitchFamily="34" charset="-128"/>
              <a:cs typeface="+mn-cs"/>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61028" y="2947151"/>
            <a:ext cx="1419846" cy="1308525"/>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74575" y="1933120"/>
          <a:ext cx="8778276" cy="3498664"/>
        </p:xfrm>
        <a:graphic>
          <a:graphicData uri="http://schemas.openxmlformats.org/drawingml/2006/table">
            <a:tbl>
              <a:tblPr firstRow="1" bandRow="1">
                <a:tableStyleId>{5C22544A-7EE6-4342-B048-85BDC9FD1C3A}</a:tableStyleId>
              </a:tblPr>
              <a:tblGrid>
                <a:gridCol w="1463046">
                  <a:extLst>
                    <a:ext uri="{9D8B030D-6E8A-4147-A177-3AD203B41FA5}">
                      <a16:colId xmlns:a16="http://schemas.microsoft.com/office/drawing/2014/main" val="3343220613"/>
                    </a:ext>
                  </a:extLst>
                </a:gridCol>
                <a:gridCol w="1463046">
                  <a:extLst>
                    <a:ext uri="{9D8B030D-6E8A-4147-A177-3AD203B41FA5}">
                      <a16:colId xmlns:a16="http://schemas.microsoft.com/office/drawing/2014/main" val="3245494395"/>
                    </a:ext>
                  </a:extLst>
                </a:gridCol>
                <a:gridCol w="1463046">
                  <a:extLst>
                    <a:ext uri="{9D8B030D-6E8A-4147-A177-3AD203B41FA5}">
                      <a16:colId xmlns:a16="http://schemas.microsoft.com/office/drawing/2014/main" val="2870826767"/>
                    </a:ext>
                  </a:extLst>
                </a:gridCol>
                <a:gridCol w="1463046">
                  <a:extLst>
                    <a:ext uri="{9D8B030D-6E8A-4147-A177-3AD203B41FA5}">
                      <a16:colId xmlns:a16="http://schemas.microsoft.com/office/drawing/2014/main" val="3052319419"/>
                    </a:ext>
                  </a:extLst>
                </a:gridCol>
                <a:gridCol w="1463046">
                  <a:extLst>
                    <a:ext uri="{9D8B030D-6E8A-4147-A177-3AD203B41FA5}">
                      <a16:colId xmlns:a16="http://schemas.microsoft.com/office/drawing/2014/main" val="4270810954"/>
                    </a:ext>
                  </a:extLst>
                </a:gridCol>
                <a:gridCol w="1463046">
                  <a:extLst>
                    <a:ext uri="{9D8B030D-6E8A-4147-A177-3AD203B41FA5}">
                      <a16:colId xmlns:a16="http://schemas.microsoft.com/office/drawing/2014/main" val="628797399"/>
                    </a:ext>
                  </a:extLst>
                </a:gridCol>
              </a:tblGrid>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3113750" y="1579861"/>
            <a:ext cx="1604019" cy="1694344"/>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generation</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95957" rIns="0"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Dv2</a:t>
                </a:r>
              </a:p>
            </p:txBody>
          </p:sp>
        </p:grpSp>
      </p:grpSp>
      <p:grpSp>
        <p:nvGrpSpPr>
          <p:cNvPr id="4" name="D Group"/>
          <p:cNvGrpSpPr/>
          <p:nvPr/>
        </p:nvGrpSpPr>
        <p:grpSpPr>
          <a:xfrm>
            <a:off x="1615289" y="1579861"/>
            <a:ext cx="1604019" cy="1694344"/>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SSD Storage </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a:t>
                </a:r>
              </a:p>
            </p:txBody>
          </p:sp>
        </p:grpSp>
      </p:grpSp>
      <p:sp>
        <p:nvSpPr>
          <p:cNvPr id="3" name="Title 2"/>
          <p:cNvSpPr>
            <a:spLocks noGrp="1"/>
          </p:cNvSpPr>
          <p:nvPr>
            <p:ph type="title"/>
          </p:nvPr>
        </p:nvSpPr>
        <p:spPr/>
        <p:txBody>
          <a:bodyPr/>
          <a:lstStyle/>
          <a:p>
            <a:r>
              <a:rPr lang="en-US" dirty="0">
                <a:solidFill>
                  <a:schemeClr val="tx1"/>
                </a:solidFill>
              </a:rPr>
              <a:t>Azure VM Sizes</a:t>
            </a:r>
          </a:p>
        </p:txBody>
      </p:sp>
      <p:sp>
        <p:nvSpPr>
          <p:cNvPr id="10" name="Text Placeholder 9">
            <a:extLst>
              <a:ext uri="{FF2B5EF4-FFF2-40B4-BE49-F238E27FC236}">
                <a16:creationId xmlns:a16="http://schemas.microsoft.com/office/drawing/2014/main" id="{F927388B-530F-43CF-BE34-380F56038BC7}"/>
              </a:ext>
            </a:extLst>
          </p:cNvPr>
          <p:cNvSpPr>
            <a:spLocks noGrp="1"/>
          </p:cNvSpPr>
          <p:nvPr>
            <p:ph type="body" sz="quarter" idx="10"/>
          </p:nvPr>
        </p:nvSpPr>
        <p:spPr/>
        <p:txBody>
          <a:bodyPr/>
          <a:lstStyle/>
          <a:p>
            <a:r>
              <a:rPr lang="en-US" dirty="0"/>
              <a:t>https://docs.microsoft.com/en-us/azure/virtual-machines/windows/sizes-gpu</a:t>
            </a:r>
          </a:p>
        </p:txBody>
      </p:sp>
      <p:sp>
        <p:nvSpPr>
          <p:cNvPr id="34" name="Rectangle 33"/>
          <p:cNvSpPr/>
          <p:nvPr/>
        </p:nvSpPr>
        <p:spPr bwMode="auto">
          <a:xfrm>
            <a:off x="5945798" y="3422096"/>
            <a:ext cx="1604019" cy="918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spcAft>
                <a:spcPts val="878"/>
              </a:spcAft>
              <a:defRPr/>
            </a:pPr>
            <a:endParaRPr lang="en-US" sz="1200" kern="0" dirty="0">
              <a:solidFill>
                <a:srgbClr val="353535"/>
              </a:solidFill>
              <a:ea typeface="Segoe UI" pitchFamily="34" charset="0"/>
              <a:cs typeface="Segoe UI" pitchFamily="34" charset="0"/>
            </a:endParaRPr>
          </a:p>
        </p:txBody>
      </p:sp>
      <p:grpSp>
        <p:nvGrpSpPr>
          <p:cNvPr id="6" name="Group 5"/>
          <p:cNvGrpSpPr/>
          <p:nvPr/>
        </p:nvGrpSpPr>
        <p:grpSpPr>
          <a:xfrm>
            <a:off x="4563535" y="1602196"/>
            <a:ext cx="1604019" cy="1694344"/>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High memory and</a:t>
              </a:r>
            </a:p>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1615289" y="3200154"/>
            <a:ext cx="1604019" cy="1694344"/>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19518" y="3241250"/>
            <a:ext cx="1604019" cy="1694344"/>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F</a:t>
                </a:r>
              </a:p>
            </p:txBody>
          </p:sp>
        </p:grpSp>
      </p:grpSp>
      <p:grpSp>
        <p:nvGrpSpPr>
          <p:cNvPr id="72" name="A Group"/>
          <p:cNvGrpSpPr/>
          <p:nvPr/>
        </p:nvGrpSpPr>
        <p:grpSpPr>
          <a:xfrm>
            <a:off x="4581518" y="3231456"/>
            <a:ext cx="1604019" cy="1694344"/>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Fastest CPU</a:t>
              </a:r>
            </a:p>
            <a:p>
              <a:pPr algn="ctr" defTabSz="684921">
                <a:lnSpc>
                  <a:spcPct val="90000"/>
                </a:lnSpc>
                <a:defRPr/>
              </a:pPr>
              <a:r>
                <a:rPr lang="en-US" sz="12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H</a:t>
                </a:r>
              </a:p>
            </p:txBody>
          </p:sp>
        </p:grpSp>
      </p:grpSp>
      <p:grpSp>
        <p:nvGrpSpPr>
          <p:cNvPr id="108" name="A Group"/>
          <p:cNvGrpSpPr/>
          <p:nvPr/>
        </p:nvGrpSpPr>
        <p:grpSpPr>
          <a:xfrm>
            <a:off x="6037279" y="3224721"/>
            <a:ext cx="1604019" cy="1694344"/>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L</a:t>
                </a:r>
              </a:p>
            </p:txBody>
          </p:sp>
        </p:grpSp>
      </p:grpSp>
      <p:grpSp>
        <p:nvGrpSpPr>
          <p:cNvPr id="135" name="A Group"/>
          <p:cNvGrpSpPr/>
          <p:nvPr/>
        </p:nvGrpSpPr>
        <p:grpSpPr>
          <a:xfrm>
            <a:off x="193914" y="1588277"/>
            <a:ext cx="1604019" cy="1694344"/>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A</a:t>
                </a:r>
              </a:p>
            </p:txBody>
          </p:sp>
        </p:grpSp>
      </p:grpSp>
      <p:grpSp>
        <p:nvGrpSpPr>
          <p:cNvPr id="8" name="Group 7"/>
          <p:cNvGrpSpPr/>
          <p:nvPr/>
        </p:nvGrpSpPr>
        <p:grpSpPr>
          <a:xfrm>
            <a:off x="5970150" y="1638078"/>
            <a:ext cx="1604019" cy="1694344"/>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A-Series</a:t>
                </a:r>
                <a:endParaRPr lang="en-US" sz="1200" i="1" kern="0" dirty="0">
                  <a:solidFill>
                    <a:srgbClr val="353535"/>
                  </a:solidFill>
                  <a:ea typeface="Segoe UI" pitchFamily="34" charset="0"/>
                  <a:cs typeface="Segoe UI" pitchFamily="34" charset="0"/>
                </a:endParaRPr>
              </a:p>
              <a:p>
                <a:pPr algn="ctr" defTabSz="684921">
                  <a:lnSpc>
                    <a:spcPct val="90000"/>
                  </a:lnSpc>
                  <a:defRPr/>
                </a:pPr>
                <a:endParaRPr lang="en-US" sz="12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025" kern="0" dirty="0">
                    <a:solidFill>
                      <a:srgbClr val="353535"/>
                    </a:solidFill>
                    <a:ea typeface="Segoe UI" pitchFamily="34" charset="0"/>
                    <a:cs typeface="Segoe UI" pitchFamily="34" charset="0"/>
                  </a:endParaRPr>
                </a:p>
              </p:txBody>
            </p:sp>
          </p:grpSp>
        </p:grpSp>
        <p:sp>
          <p:nvSpPr>
            <p:cNvPr id="2" name="Rectangle 1"/>
            <p:cNvSpPr/>
            <p:nvPr/>
          </p:nvSpPr>
          <p:spPr>
            <a:xfrm>
              <a:off x="10726626" y="1858859"/>
              <a:ext cx="1117013" cy="563616"/>
            </a:xfrm>
            <a:prstGeom prst="rect">
              <a:avLst/>
            </a:prstGeom>
          </p:spPr>
          <p:txBody>
            <a:bodyPr wrap="none">
              <a:spAutoFit/>
            </a:bodyPr>
            <a:lstStyle/>
            <a:p>
              <a:pPr algn="ctr" defTabSz="684921">
                <a:lnSpc>
                  <a:spcPct val="90000"/>
                </a:lnSpc>
                <a:defRPr/>
              </a:pPr>
              <a:r>
                <a:rPr lang="en-US" sz="2325" kern="0" dirty="0">
                  <a:solidFill>
                    <a:srgbClr val="353535"/>
                  </a:solidFill>
                  <a:ea typeface="Segoe UI" pitchFamily="34" charset="0"/>
                  <a:cs typeface="Segoe UI" pitchFamily="34" charset="0"/>
                </a:rPr>
                <a:t>Av2</a:t>
              </a:r>
            </a:p>
          </p:txBody>
        </p:sp>
      </p:grpSp>
      <p:grpSp>
        <p:nvGrpSpPr>
          <p:cNvPr id="112" name="N group 1"/>
          <p:cNvGrpSpPr/>
          <p:nvPr/>
        </p:nvGrpSpPr>
        <p:grpSpPr>
          <a:xfrm>
            <a:off x="3106099" y="3218218"/>
            <a:ext cx="1604019" cy="1694344"/>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2250924" y="3036758"/>
            <a:ext cx="699173" cy="681342"/>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50558" y="3090728"/>
            <a:ext cx="699173" cy="681342"/>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746521" y="3061664"/>
            <a:ext cx="699173" cy="681342"/>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5214203" y="3061664"/>
            <a:ext cx="699173" cy="681342"/>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686771" y="3080610"/>
            <a:ext cx="699173" cy="681342"/>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7366542" y="3231456"/>
            <a:ext cx="1604019" cy="1694344"/>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020306" y="3090728"/>
            <a:ext cx="699173" cy="681342"/>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7856279" y="3402337"/>
            <a:ext cx="648708" cy="431433"/>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SAP</a:t>
            </a:r>
            <a:endParaRPr lang="en-US" sz="2625"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3150207" y="4738547"/>
            <a:ext cx="1344446" cy="139898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Deep Learning</a:t>
              </a:r>
            </a:p>
            <a:p>
              <a:pPr algn="ctr" defTabSz="684921">
                <a:lnSpc>
                  <a:spcPct val="90000"/>
                </a:lnSpc>
                <a:defRPr/>
              </a:pPr>
              <a:r>
                <a:rPr lang="en-US" sz="105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3575982" y="4861908"/>
            <a:ext cx="523675"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4531348" y="4730499"/>
            <a:ext cx="1406134" cy="1404685"/>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 of NC</a:t>
              </a:r>
            </a:p>
            <a:p>
              <a:pPr algn="ctr" defTabSz="684921">
                <a:lnSpc>
                  <a:spcPct val="90000"/>
                </a:lnSpc>
                <a:defRPr/>
              </a:pPr>
              <a:r>
                <a:rPr lang="en-US" sz="105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4882440" y="4902287"/>
            <a:ext cx="700004" cy="275622"/>
          </a:xfrm>
          <a:prstGeom prst="rect">
            <a:avLst/>
          </a:prstGeom>
        </p:spPr>
        <p:txBody>
          <a:bodyPr wrap="none" lIns="67217" tIns="33608" rIns="67217" bIns="33608">
            <a:spAutoFit/>
          </a:bodyPr>
          <a:lstStyle/>
          <a:p>
            <a:pPr algn="ctr" defTabSz="684921">
              <a:lnSpc>
                <a:spcPct val="90000"/>
              </a:lnSpc>
              <a:defRPr/>
            </a:pPr>
            <a:r>
              <a:rPr lang="en-US" sz="1500"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6325197" y="4728656"/>
            <a:ext cx="1440067" cy="1403126"/>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6750992" y="4845361"/>
            <a:ext cx="642296"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7686216" y="4850898"/>
            <a:ext cx="1450880" cy="1394493"/>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8069631" y="4923290"/>
            <a:ext cx="607031"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4013210" y="4737101"/>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endParaRPr lang="en-US" sz="9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5436679" y="471475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7228447" y="4613919"/>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8605633" y="4686185"/>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Sizes</a:t>
            </a:r>
          </a:p>
        </p:txBody>
      </p:sp>
      <p:sp>
        <p:nvSpPr>
          <p:cNvPr id="9" name="Text Placeholder 8">
            <a:extLst>
              <a:ext uri="{FF2B5EF4-FFF2-40B4-BE49-F238E27FC236}">
                <a16:creationId xmlns:a16="http://schemas.microsoft.com/office/drawing/2014/main" id="{BC77A801-6825-414A-8E81-1C64DD30511B}"/>
              </a:ext>
            </a:extLst>
          </p:cNvPr>
          <p:cNvSpPr>
            <a:spLocks noGrp="1"/>
          </p:cNvSpPr>
          <p:nvPr>
            <p:ph type="body" sz="quarter" idx="10"/>
          </p:nvPr>
        </p:nvSpPr>
        <p:spPr>
          <a:xfrm>
            <a:off x="261188" y="6414150"/>
            <a:ext cx="8574837" cy="303890"/>
          </a:xfrm>
        </p:spPr>
        <p:txBody>
          <a:bodyPr/>
          <a:lstStyle/>
          <a:p>
            <a:r>
              <a:rPr lang="en-US" dirty="0"/>
              <a:t>https://buildazure.com/2017/09/11/more-affordable-azure-vms-with-burstable-b-series/ </a:t>
            </a:r>
          </a:p>
          <a:p>
            <a:endParaRPr lang="en-US" dirty="0"/>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546792099"/>
              </p:ext>
            </p:extLst>
          </p:nvPr>
        </p:nvGraphicFramePr>
        <p:xfrm>
          <a:off x="46945" y="1049804"/>
          <a:ext cx="9003321" cy="5364346"/>
        </p:xfrm>
        <a:graphic>
          <a:graphicData uri="http://schemas.openxmlformats.org/drawingml/2006/table">
            <a:tbl>
              <a:tblPr/>
              <a:tblGrid>
                <a:gridCol w="2204936">
                  <a:extLst>
                    <a:ext uri="{9D8B030D-6E8A-4147-A177-3AD203B41FA5}">
                      <a16:colId xmlns:a16="http://schemas.microsoft.com/office/drawing/2014/main" val="858233951"/>
                    </a:ext>
                  </a:extLst>
                </a:gridCol>
                <a:gridCol w="1815152">
                  <a:extLst>
                    <a:ext uri="{9D8B030D-6E8A-4147-A177-3AD203B41FA5}">
                      <a16:colId xmlns:a16="http://schemas.microsoft.com/office/drawing/2014/main" val="342652519"/>
                    </a:ext>
                  </a:extLst>
                </a:gridCol>
                <a:gridCol w="4983233">
                  <a:extLst>
                    <a:ext uri="{9D8B030D-6E8A-4147-A177-3AD203B41FA5}">
                      <a16:colId xmlns:a16="http://schemas.microsoft.com/office/drawing/2014/main" val="1063036495"/>
                    </a:ext>
                  </a:extLst>
                </a:gridCol>
              </a:tblGrid>
              <a:tr h="195020">
                <a:tc>
                  <a:txBody>
                    <a:bodyPr/>
                    <a:lstStyle/>
                    <a:p>
                      <a:pPr algn="l" fontAlgn="b"/>
                      <a:r>
                        <a:rPr lang="en-US" sz="1600" b="0" dirty="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dirty="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600" u="none" strike="noStrike" dirty="0">
                          <a:solidFill>
                            <a:srgbClr val="0078D7"/>
                          </a:solidFill>
                          <a:effectLst/>
                          <a:hlinkClick r:id="rId3"/>
                        </a:rPr>
                        <a:t>General purpose</a:t>
                      </a:r>
                      <a:endParaRPr lang="en-US" sz="16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600" u="none" strike="noStrike">
                          <a:solidFill>
                            <a:srgbClr val="0078D7"/>
                          </a:solidFill>
                          <a:effectLst/>
                          <a:hlinkClick r:id="rId4"/>
                        </a:rPr>
                        <a:t>Compute optimized</a:t>
                      </a:r>
                      <a:endParaRPr lang="en-US" sz="16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600" u="none" strike="noStrike" dirty="0">
                          <a:solidFill>
                            <a:srgbClr val="0078D7"/>
                          </a:solidFill>
                          <a:effectLst/>
                          <a:hlinkClick r:id="rId5"/>
                        </a:rPr>
                        <a:t>Memory optimized</a:t>
                      </a:r>
                      <a:endParaRPr lang="en-US" sz="16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600" u="none" strike="noStrike">
                          <a:solidFill>
                            <a:srgbClr val="0078D7"/>
                          </a:solidFill>
                          <a:effectLst/>
                          <a:hlinkClick r:id="rId6"/>
                        </a:rPr>
                        <a:t>Storage optimized</a:t>
                      </a:r>
                      <a:endParaRPr lang="en-US" sz="16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600" u="none" strike="noStrike">
                          <a:solidFill>
                            <a:srgbClr val="0078D7"/>
                          </a:solidFill>
                          <a:effectLst/>
                          <a:hlinkClick r:id="rId7"/>
                        </a:rPr>
                        <a:t>GPU</a:t>
                      </a:r>
                      <a:endParaRPr lang="en-US" sz="16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600" u="none" strike="noStrike" dirty="0">
                          <a:solidFill>
                            <a:srgbClr val="0078D7"/>
                          </a:solidFill>
                          <a:effectLst/>
                          <a:hlinkClick r:id="rId8"/>
                        </a:rPr>
                        <a:t>High performance compute</a:t>
                      </a:r>
                      <a:endParaRPr lang="en-US" sz="16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type="body" idx="1"/>
          </p:nvPr>
        </p:nvSpPr>
        <p:spPr/>
        <p:txBody>
          <a:bodyPr>
            <a:normAutofit/>
          </a:bodyPr>
          <a:lstStyle/>
          <a:p>
            <a:r>
              <a:rPr lang="en-US" sz="1800" dirty="0"/>
              <a:t>Provide a way of comparing compute (CPU) </a:t>
            </a:r>
            <a:br>
              <a:rPr lang="en-US" sz="1800" dirty="0"/>
            </a:br>
            <a:r>
              <a:rPr lang="en-US" sz="1800" dirty="0"/>
              <a:t>performance across Azure SKUs</a:t>
            </a:r>
          </a:p>
          <a:p>
            <a:endParaRPr lang="en-US" sz="1800" dirty="0"/>
          </a:p>
          <a:p>
            <a:r>
              <a:rPr lang="en-US" sz="1800" dirty="0"/>
              <a:t>Not all Azure Cores are created equal</a:t>
            </a:r>
          </a:p>
          <a:p>
            <a:pPr lvl="1"/>
            <a:r>
              <a:rPr lang="en-US" sz="1600" dirty="0"/>
              <a:t>A1 Core !=  F1 Core</a:t>
            </a:r>
          </a:p>
          <a:p>
            <a:pPr lvl="1"/>
            <a:endParaRPr lang="en-US" sz="1600" dirty="0"/>
          </a:p>
          <a:p>
            <a:r>
              <a:rPr lang="en-US" sz="1800" dirty="0"/>
              <a:t>Compare compute (CPU) performance across SKUs.</a:t>
            </a:r>
          </a:p>
          <a:p>
            <a:endParaRPr lang="en-US" sz="1800" dirty="0"/>
          </a:p>
        </p:txBody>
      </p:sp>
      <p:sp>
        <p:nvSpPr>
          <p:cNvPr id="4" name="Text Placeholder 3">
            <a:extLst>
              <a:ext uri="{FF2B5EF4-FFF2-40B4-BE49-F238E27FC236}">
                <a16:creationId xmlns:a16="http://schemas.microsoft.com/office/drawing/2014/main" id="{541E0DE5-1226-4699-854F-AFDD2C24CF20}"/>
              </a:ext>
            </a:extLst>
          </p:cNvPr>
          <p:cNvSpPr>
            <a:spLocks noGrp="1"/>
          </p:cNvSpPr>
          <p:nvPr>
            <p:ph type="body" sz="quarter" idx="10"/>
          </p:nvPr>
        </p:nvSpPr>
        <p:spPr/>
        <p:txBody>
          <a:bodyPr/>
          <a:lstStyle/>
          <a:p>
            <a:r>
              <a:rPr lang="en-US" dirty="0">
                <a:hlinkClick r:id="rId3"/>
              </a:rPr>
              <a:t>https://docs.microsoft.com/en-us/azure/virtual-machines/windows/acu</a:t>
            </a:r>
            <a:endParaRPr lang="en-US" dirty="0"/>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6121397" y="857250"/>
          <a:ext cx="2895602" cy="5135769"/>
        </p:xfrm>
        <a:graphic>
          <a:graphicData uri="http://schemas.openxmlformats.org/drawingml/2006/table">
            <a:tbl>
              <a:tblPr/>
              <a:tblGrid>
                <a:gridCol w="1447801">
                  <a:extLst>
                    <a:ext uri="{9D8B030D-6E8A-4147-A177-3AD203B41FA5}">
                      <a16:colId xmlns:a16="http://schemas.microsoft.com/office/drawing/2014/main" val="3760414888"/>
                    </a:ext>
                  </a:extLst>
                </a:gridCol>
                <a:gridCol w="1447801">
                  <a:extLst>
                    <a:ext uri="{9D8B030D-6E8A-4147-A177-3AD203B41FA5}">
                      <a16:colId xmlns:a16="http://schemas.microsoft.com/office/drawing/2014/main" val="3047188101"/>
                    </a:ext>
                  </a:extLst>
                </a:gridCol>
              </a:tblGrid>
              <a:tr h="250308">
                <a:tc>
                  <a:txBody>
                    <a:bodyPr/>
                    <a:lstStyle/>
                    <a:p>
                      <a:pPr algn="l" fontAlgn="b"/>
                      <a:r>
                        <a:rPr lang="en-US" sz="1100" b="0">
                          <a:effectLst/>
                          <a:latin typeface="segoe-ui_semibold"/>
                        </a:rPr>
                        <a:t>SKU Family</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200" b="0">
                          <a:effectLst/>
                          <a:latin typeface="segoe-ui_semibold"/>
                        </a:rPr>
                        <a:t>ACU \ vCPU</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232641">
                <a:tc>
                  <a:txBody>
                    <a:bodyPr/>
                    <a:lstStyle/>
                    <a:p>
                      <a:pPr fontAlgn="t"/>
                      <a:r>
                        <a:rPr lang="en-US" sz="900" u="none" strike="noStrike">
                          <a:solidFill>
                            <a:srgbClr val="0078D7"/>
                          </a:solidFill>
                          <a:effectLst/>
                          <a:hlinkClick r:id="rId4"/>
                        </a:rPr>
                        <a:t>A0</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232641">
                <a:tc>
                  <a:txBody>
                    <a:bodyPr/>
                    <a:lstStyle/>
                    <a:p>
                      <a:pPr fontAlgn="t"/>
                      <a:r>
                        <a:rPr lang="en-US" sz="900" u="none" strike="noStrike">
                          <a:solidFill>
                            <a:srgbClr val="0078D7"/>
                          </a:solidFill>
                          <a:effectLst/>
                          <a:hlinkClick r:id="rId4"/>
                        </a:rPr>
                        <a:t>A1-A4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232641">
                <a:tc>
                  <a:txBody>
                    <a:bodyPr/>
                    <a:lstStyle/>
                    <a:p>
                      <a:pPr fontAlgn="t"/>
                      <a:r>
                        <a:rPr lang="en-US" sz="900" u="none" strike="noStrike">
                          <a:solidFill>
                            <a:srgbClr val="0078D7"/>
                          </a:solidFill>
                          <a:effectLst/>
                          <a:hlinkClick r:id="rId4"/>
                        </a:rPr>
                        <a:t>A5-A7</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232641">
                <a:tc>
                  <a:txBody>
                    <a:bodyPr/>
                    <a:lstStyle/>
                    <a:p>
                      <a:pPr fontAlgn="t"/>
                      <a:r>
                        <a:rPr lang="en-US" sz="900" u="none" strike="noStrike">
                          <a:solidFill>
                            <a:srgbClr val="0078D7"/>
                          </a:solidFill>
                          <a:effectLst/>
                          <a:hlinkClick r:id="rId4"/>
                        </a:rPr>
                        <a:t>A1_v2-A8_v2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232641">
                <a:tc>
                  <a:txBody>
                    <a:bodyPr/>
                    <a:lstStyle/>
                    <a:p>
                      <a:pPr fontAlgn="t"/>
                      <a:r>
                        <a:rPr lang="en-US" sz="900" u="none" strike="noStrike">
                          <a:solidFill>
                            <a:srgbClr val="0078D7"/>
                          </a:solidFill>
                          <a:effectLst/>
                          <a:hlinkClick r:id="rId4"/>
                        </a:rPr>
                        <a:t>A2m_v2-A8m_v2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232641">
                <a:tc>
                  <a:txBody>
                    <a:bodyPr/>
                    <a:lstStyle/>
                    <a:p>
                      <a:pPr fontAlgn="t"/>
                      <a:r>
                        <a:rPr lang="en-US" sz="900" u="none" strike="noStrike">
                          <a:solidFill>
                            <a:srgbClr val="0078D7"/>
                          </a:solidFill>
                          <a:effectLst/>
                          <a:hlinkClick r:id="rId5"/>
                        </a:rPr>
                        <a:t>A8-A11</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225*</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232641">
                <a:tc>
                  <a:txBody>
                    <a:bodyPr/>
                    <a:lstStyle/>
                    <a:p>
                      <a:pPr fontAlgn="t"/>
                      <a:r>
                        <a:rPr lang="en-US" sz="900" u="none" strike="noStrike">
                          <a:solidFill>
                            <a:srgbClr val="0078D7"/>
                          </a:solidFill>
                          <a:effectLst/>
                          <a:hlinkClick r:id="rId4"/>
                        </a:rPr>
                        <a:t>D1-D14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232641">
                <a:tc>
                  <a:txBody>
                    <a:bodyPr/>
                    <a:lstStyle/>
                    <a:p>
                      <a:pPr fontAlgn="t"/>
                      <a:r>
                        <a:rPr lang="en-US" sz="900" u="none" strike="noStrike">
                          <a:solidFill>
                            <a:srgbClr val="0078D7"/>
                          </a:solidFill>
                          <a:effectLst/>
                          <a:hlinkClick r:id="rId4"/>
                        </a:rPr>
                        <a:t>D1_v2-D15_v2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210 - 250*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232641">
                <a:tc>
                  <a:txBody>
                    <a:bodyPr/>
                    <a:lstStyle/>
                    <a:p>
                      <a:pPr fontAlgn="t"/>
                      <a:r>
                        <a:rPr lang="en-US" sz="900" u="none" strike="noStrike">
                          <a:solidFill>
                            <a:srgbClr val="0078D7"/>
                          </a:solidFill>
                          <a:effectLst/>
                          <a:hlinkClick r:id="rId6"/>
                        </a:rPr>
                        <a:t>DS1-DS14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232641">
                <a:tc>
                  <a:txBody>
                    <a:bodyPr/>
                    <a:lstStyle/>
                    <a:p>
                      <a:pPr fontAlgn="t"/>
                      <a:r>
                        <a:rPr lang="en-US" sz="900" u="none" strike="noStrike">
                          <a:solidFill>
                            <a:srgbClr val="0078D7"/>
                          </a:solidFill>
                          <a:effectLst/>
                          <a:hlinkClick r:id="rId6"/>
                        </a:rPr>
                        <a:t>DS1_v2-DS15_v2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232641">
                <a:tc>
                  <a:txBody>
                    <a:bodyPr/>
                    <a:lstStyle/>
                    <a:p>
                      <a:pPr fontAlgn="t"/>
                      <a:r>
                        <a:rPr lang="en-US" sz="900" u="none" strike="noStrike">
                          <a:solidFill>
                            <a:srgbClr val="0078D7"/>
                          </a:solidFill>
                          <a:effectLst/>
                          <a:hlinkClick r:id="rId7"/>
                        </a:rPr>
                        <a:t>D_v3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232641">
                <a:tc>
                  <a:txBody>
                    <a:bodyPr/>
                    <a:lstStyle/>
                    <a:p>
                      <a:pPr fontAlgn="t"/>
                      <a:r>
                        <a:rPr lang="en-US" sz="900" u="none" strike="noStrike">
                          <a:solidFill>
                            <a:srgbClr val="0078D7"/>
                          </a:solidFill>
                          <a:effectLst/>
                          <a:hlinkClick r:id="rId7"/>
                        </a:rPr>
                        <a:t>Ds_v3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232641">
                <a:tc>
                  <a:txBody>
                    <a:bodyPr/>
                    <a:lstStyle/>
                    <a:p>
                      <a:pPr fontAlgn="t"/>
                      <a:r>
                        <a:rPr lang="en-US" sz="900" u="none" strike="noStrike">
                          <a:solidFill>
                            <a:srgbClr val="0078D7"/>
                          </a:solidFill>
                          <a:effectLst/>
                          <a:hlinkClick r:id="rId6"/>
                        </a:rPr>
                        <a:t>E_v3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232641">
                <a:tc>
                  <a:txBody>
                    <a:bodyPr/>
                    <a:lstStyle/>
                    <a:p>
                      <a:pPr fontAlgn="t"/>
                      <a:r>
                        <a:rPr lang="en-US" sz="900" u="none" strike="noStrike">
                          <a:solidFill>
                            <a:srgbClr val="0078D7"/>
                          </a:solidFill>
                          <a:effectLst/>
                          <a:hlinkClick r:id="rId6"/>
                        </a:rPr>
                        <a:t>Es_v3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232641">
                <a:tc>
                  <a:txBody>
                    <a:bodyPr/>
                    <a:lstStyle/>
                    <a:p>
                      <a:pPr fontAlgn="t"/>
                      <a:r>
                        <a:rPr lang="en-US" sz="900" u="none" strike="noStrike">
                          <a:solidFill>
                            <a:srgbClr val="0078D7"/>
                          </a:solidFill>
                          <a:effectLst/>
                          <a:hlinkClick r:id="rId8"/>
                        </a:rPr>
                        <a:t>F1-F16</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232641">
                <a:tc>
                  <a:txBody>
                    <a:bodyPr/>
                    <a:lstStyle/>
                    <a:p>
                      <a:pPr fontAlgn="t"/>
                      <a:r>
                        <a:rPr lang="en-US" sz="900" u="none" strike="noStrike" dirty="0">
                          <a:solidFill>
                            <a:srgbClr val="0078D7"/>
                          </a:solidFill>
                          <a:effectLst/>
                          <a:hlinkClick r:id="rId8"/>
                        </a:rPr>
                        <a:t>F1s-F16s</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232641">
                <a:tc>
                  <a:txBody>
                    <a:bodyPr/>
                    <a:lstStyle/>
                    <a:p>
                      <a:pPr fontAlgn="t"/>
                      <a:r>
                        <a:rPr lang="en-US" sz="900" u="none" strike="noStrike">
                          <a:solidFill>
                            <a:srgbClr val="0078D7"/>
                          </a:solidFill>
                          <a:effectLst/>
                          <a:hlinkClick r:id="rId6"/>
                        </a:rPr>
                        <a:t>G1-G5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232641">
                <a:tc>
                  <a:txBody>
                    <a:bodyPr/>
                    <a:lstStyle/>
                    <a:p>
                      <a:pPr fontAlgn="t"/>
                      <a:r>
                        <a:rPr lang="en-US" sz="900" u="none" strike="noStrike">
                          <a:solidFill>
                            <a:srgbClr val="0078D7"/>
                          </a:solidFill>
                          <a:effectLst/>
                          <a:hlinkClick r:id="rId6"/>
                        </a:rPr>
                        <a:t>GS1-GS5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232641">
                <a:tc>
                  <a:txBody>
                    <a:bodyPr/>
                    <a:lstStyle/>
                    <a:p>
                      <a:pPr fontAlgn="t"/>
                      <a:r>
                        <a:rPr lang="en-US" sz="900" u="none" strike="noStrike">
                          <a:solidFill>
                            <a:srgbClr val="0078D7"/>
                          </a:solidFill>
                          <a:effectLst/>
                          <a:hlinkClick r:id="rId5"/>
                        </a:rPr>
                        <a:t>H</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290 - 300*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232641">
                <a:tc>
                  <a:txBody>
                    <a:bodyPr/>
                    <a:lstStyle/>
                    <a:p>
                      <a:pPr fontAlgn="t"/>
                      <a:r>
                        <a:rPr lang="en-US" sz="900" u="none" strike="noStrike">
                          <a:solidFill>
                            <a:srgbClr val="0078D7"/>
                          </a:solidFill>
                          <a:effectLst/>
                          <a:hlinkClick r:id="rId9"/>
                        </a:rPr>
                        <a:t>L4s-L32s</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232641">
                <a:tc>
                  <a:txBody>
                    <a:bodyPr/>
                    <a:lstStyle/>
                    <a:p>
                      <a:pPr fontAlgn="t"/>
                      <a:r>
                        <a:rPr lang="en-US" sz="900" u="none" strike="noStrike" dirty="0">
                          <a:solidFill>
                            <a:srgbClr val="0078D7"/>
                          </a:solidFill>
                          <a:effectLst/>
                          <a:hlinkClick r:id="rId6"/>
                        </a:rPr>
                        <a:t>M</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160-180**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4" y="1028702"/>
            <a:ext cx="9380557" cy="5276564"/>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93" y="1596550"/>
            <a:ext cx="7543800" cy="4243388"/>
          </a:xfrm>
          <a:prstGeom prst="rect">
            <a:avLst/>
          </a:prstGeom>
        </p:spPr>
      </p:pic>
      <p:sp>
        <p:nvSpPr>
          <p:cNvPr id="3" name="Rectangle 2"/>
          <p:cNvSpPr/>
          <p:nvPr/>
        </p:nvSpPr>
        <p:spPr bwMode="auto">
          <a:xfrm>
            <a:off x="3235911" y="2428598"/>
            <a:ext cx="2383654" cy="245689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defRPr/>
            </a:pPr>
            <a:r>
              <a:rPr lang="en-US" sz="7200" b="0">
                <a:solidFill>
                  <a:srgbClr val="292929"/>
                </a:solidFill>
                <a:latin typeface="Segoe UI"/>
              </a:rPr>
              <a:t>St</a:t>
            </a:r>
            <a:endParaRPr lang="en-US" sz="1650" b="0">
              <a:solidFill>
                <a:srgbClr val="292929"/>
              </a:solidFill>
              <a:latin typeface="Segoe UI"/>
            </a:endParaRPr>
          </a:p>
        </p:txBody>
      </p:sp>
      <p:sp>
        <p:nvSpPr>
          <p:cNvPr id="5" name="TextBox 4"/>
          <p:cNvSpPr txBox="1"/>
          <p:nvPr/>
        </p:nvSpPr>
        <p:spPr>
          <a:xfrm>
            <a:off x="3555507" y="4079844"/>
            <a:ext cx="1737804" cy="290849"/>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2100" b="0">
                <a:gradFill>
                  <a:gsLst>
                    <a:gs pos="0">
                      <a:srgbClr val="292929">
                        <a:lumMod val="90000"/>
                        <a:lumOff val="10000"/>
                      </a:srgbClr>
                    </a:gs>
                    <a:gs pos="86000">
                      <a:srgbClr val="292929">
                        <a:lumMod val="90000"/>
                        <a:lumOff val="10000"/>
                      </a:srgbClr>
                    </a:gs>
                  </a:gsLst>
                  <a:lin ang="5400000" scaled="0"/>
                </a:gradFill>
                <a:latin typeface="Segoe UI"/>
                <a:cs typeface="+mn-cs"/>
              </a:rPr>
              <a:t>Storage</a:t>
            </a:r>
          </a:p>
        </p:txBody>
      </p:sp>
      <p:sp>
        <p:nvSpPr>
          <p:cNvPr id="7" name="TextBox 6"/>
          <p:cNvSpPr txBox="1"/>
          <p:nvPr/>
        </p:nvSpPr>
        <p:spPr>
          <a:xfrm>
            <a:off x="3335785" y="2575080"/>
            <a:ext cx="399495" cy="33239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400" b="0">
                <a:gradFill>
                  <a:gsLst>
                    <a:gs pos="0">
                      <a:srgbClr val="292929">
                        <a:lumMod val="90000"/>
                        <a:lumOff val="10000"/>
                      </a:srgbClr>
                    </a:gs>
                    <a:gs pos="86000">
                      <a:srgbClr val="292929">
                        <a:lumMod val="90000"/>
                        <a:lumOff val="10000"/>
                      </a:srgbClr>
                    </a:gs>
                  </a:gsLst>
                  <a:lin ang="5400000" scaled="0"/>
                </a:gradFill>
                <a:latin typeface="Segoe UI"/>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Disks</a:t>
            </a:r>
          </a:p>
        </p:txBody>
      </p:sp>
      <p:sp>
        <p:nvSpPr>
          <p:cNvPr id="3" name="Content Placeholder 2"/>
          <p:cNvSpPr>
            <a:spLocks noGrp="1"/>
          </p:cNvSpPr>
          <p:nvPr>
            <p:ph type="body" idx="1"/>
          </p:nvPr>
        </p:nvSpPr>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342868"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0DB467FB-6F6C-4C65-BF12-13E4DEF8E22A}"/>
              </a:ext>
            </a:extLst>
          </p:cNvPr>
          <p:cNvSpPr>
            <a:spLocks noGrp="1"/>
          </p:cNvSpPr>
          <p:nvPr>
            <p:ph type="body" sz="quarter" idx="10"/>
          </p:nvPr>
        </p:nvSpPr>
        <p:spPr/>
        <p:txBody>
          <a:bodyPr/>
          <a:lstStyle/>
          <a:p>
            <a:r>
              <a:rPr lang="en-US" dirty="0">
                <a:hlinkClick r:id="rId3"/>
              </a:rPr>
              <a:t>https://docs.microsoft.com/en-us/azure/storage/storage-premium-storage#scalability-and-performance-targets</a:t>
            </a:r>
            <a:endParaRPr lang="en-US" dirty="0"/>
          </a:p>
          <a:p>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89030E-A389-4118-A226-449B6912C4B0}"/>
              </a:ext>
            </a:extLst>
          </p:cNvPr>
          <p:cNvSpPr>
            <a:spLocks noGrp="1"/>
          </p:cNvSpPr>
          <p:nvPr>
            <p:ph type="title"/>
          </p:nvPr>
        </p:nvSpPr>
        <p:spPr/>
        <p:txBody>
          <a:bodyPr/>
          <a:lstStyle/>
          <a:p>
            <a:r>
              <a:rPr lang="en-US" dirty="0"/>
              <a:t>Premium vs Standard (SSD vs HDD) Comparison </a:t>
            </a:r>
          </a:p>
        </p:txBody>
      </p:sp>
      <p:sp>
        <p:nvSpPr>
          <p:cNvPr id="7" name="Text Placeholder 6">
            <a:extLst>
              <a:ext uri="{FF2B5EF4-FFF2-40B4-BE49-F238E27FC236}">
                <a16:creationId xmlns:a16="http://schemas.microsoft.com/office/drawing/2014/main" id="{9ECB3828-65FF-4F8D-AE0F-8062C4FCCA98}"/>
              </a:ext>
            </a:extLst>
          </p:cNvPr>
          <p:cNvSpPr>
            <a:spLocks noGrp="1"/>
          </p:cNvSpPr>
          <p:nvPr>
            <p:ph type="body" sz="quarter" idx="10"/>
          </p:nvPr>
        </p:nvSpPr>
        <p:spPr/>
        <p:txBody>
          <a:bodyPr/>
          <a:lstStyle/>
          <a:p>
            <a:r>
              <a:rPr lang="en-US" dirty="0"/>
              <a:t>Managed disk - https://docs.microsoft.com/en-us/azure/virtual-machines/windows/managed-disks-overview </a:t>
            </a:r>
          </a:p>
          <a:p>
            <a:r>
              <a:rPr lang="en-US" dirty="0"/>
              <a:t>https://docs.microsoft.com/en-us/azure/storage/common/storage-premium-storage</a:t>
            </a:r>
          </a:p>
        </p:txBody>
      </p:sp>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4294967295"/>
            <p:extLst/>
          </p:nvPr>
        </p:nvGraphicFramePr>
        <p:xfrm>
          <a:off x="0" y="857250"/>
          <a:ext cx="8761686" cy="5180417"/>
        </p:xfrm>
        <a:graphic>
          <a:graphicData uri="http://schemas.openxmlformats.org/drawingml/2006/table">
            <a:tbl>
              <a:tblPr/>
              <a:tblGrid>
                <a:gridCol w="2920562">
                  <a:extLst>
                    <a:ext uri="{9D8B030D-6E8A-4147-A177-3AD203B41FA5}">
                      <a16:colId xmlns:a16="http://schemas.microsoft.com/office/drawing/2014/main" val="2338558242"/>
                    </a:ext>
                  </a:extLst>
                </a:gridCol>
                <a:gridCol w="2920562">
                  <a:extLst>
                    <a:ext uri="{9D8B030D-6E8A-4147-A177-3AD203B41FA5}">
                      <a16:colId xmlns:a16="http://schemas.microsoft.com/office/drawing/2014/main" val="4087647339"/>
                    </a:ext>
                  </a:extLst>
                </a:gridCol>
                <a:gridCol w="2920562">
                  <a:extLst>
                    <a:ext uri="{9D8B030D-6E8A-4147-A177-3AD203B41FA5}">
                      <a16:colId xmlns:a16="http://schemas.microsoft.com/office/drawing/2014/main" val="4162674754"/>
                    </a:ext>
                  </a:extLst>
                </a:gridCol>
              </a:tblGrid>
              <a:tr h="695294">
                <a:tc>
                  <a:txBody>
                    <a:bodyPr/>
                    <a:lstStyle/>
                    <a:p>
                      <a:pPr algn="l" fontAlgn="b"/>
                      <a:endParaRPr lang="en-US" sz="1400" b="1" dirty="0">
                        <a:effectLst/>
                        <a:latin typeface="segoe-ui_semibold"/>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dirty="0">
                          <a:effectLst/>
                          <a:latin typeface="segoe-ui_semibold"/>
                        </a:rPr>
                        <a:t>Azure Premium Disk</a:t>
                      </a:r>
                    </a:p>
                    <a:p>
                      <a:pPr marL="0" algn="l" defTabSz="914400" rtl="0" eaLnBrk="1" fontAlgn="b" latinLnBrk="0" hangingPunct="1"/>
                      <a:endParaRPr lang="en-US" sz="1400" b="1" kern="1200" dirty="0">
                        <a:solidFill>
                          <a:schemeClr val="tx1"/>
                        </a:solidFill>
                        <a:effectLst/>
                        <a:latin typeface="segoe-ui_semibold"/>
                        <a:ea typeface="+mn-ea"/>
                        <a:cs typeface="+mn-cs"/>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segoe-ui_semibold"/>
                          <a:ea typeface="+mn-ea"/>
                          <a:cs typeface="+mn-cs"/>
                        </a:rPr>
                        <a:t>Azure Standard Disk</a:t>
                      </a:r>
                    </a:p>
                  </a:txBody>
                  <a:tcPr marL="31230" marR="31230" marT="15615" marB="15615">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306674">
                <a:tc>
                  <a:txBody>
                    <a:bodyPr/>
                    <a:lstStyle/>
                    <a:p>
                      <a:pPr fontAlgn="t"/>
                      <a:r>
                        <a:rPr lang="en-US" sz="1500" b="1" dirty="0">
                          <a:effectLst/>
                        </a:rPr>
                        <a:t>Disk Type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Solid State Drives (SSD)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Hard Disk Drives (HDD)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825773">
                <a:tc>
                  <a:txBody>
                    <a:bodyPr/>
                    <a:lstStyle/>
                    <a:p>
                      <a:pPr fontAlgn="t"/>
                      <a:r>
                        <a:rPr lang="en-US" sz="1500" b="1" dirty="0">
                          <a:effectLst/>
                        </a:rPr>
                        <a:t>Overview</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SSD-based high-performance, low-latency disk support for VMs running IO-intensive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HDD-based cost effective disk support for Dev/Test VM scenarios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489554">
                <a:tc>
                  <a:txBody>
                    <a:bodyPr/>
                    <a:lstStyle/>
                    <a:p>
                      <a:pPr fontAlgn="t"/>
                      <a:r>
                        <a:rPr lang="en-US" sz="1500" b="1" dirty="0">
                          <a:effectLst/>
                        </a:rPr>
                        <a:t>Scenario</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Production and performance sensitive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Dev/Test, non-critical,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Infrequent access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211362">
                <a:tc>
                  <a:txBody>
                    <a:bodyPr/>
                    <a:lstStyle/>
                    <a:p>
                      <a:pPr fontAlgn="t"/>
                      <a:r>
                        <a:rPr lang="en-US" sz="1500" b="1" dirty="0">
                          <a:effectLst/>
                        </a:rPr>
                        <a:t>Disk Size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P4: 32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P6: 64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P10: 128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P20: 512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P30: 1024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Unmanaged Disks: 1 GB – 4 TB (4095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Managed Disks:</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 32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S6: 64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S10: 128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S20: 512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S30: 1024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306674">
                <a:tc>
                  <a:txBody>
                    <a:bodyPr/>
                    <a:lstStyle/>
                    <a:p>
                      <a:pPr fontAlgn="t"/>
                      <a:r>
                        <a:rPr lang="en-US" sz="1500" b="1" dirty="0">
                          <a:effectLst/>
                        </a:rPr>
                        <a:t>Max Throughput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250 MB/s </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400">
                          <a:effectLst/>
                        </a:rPr>
                        <a:t>60 MB/s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306674">
                <a:tc>
                  <a:txBody>
                    <a:bodyPr/>
                    <a:lstStyle/>
                    <a:p>
                      <a:pPr fontAlgn="t"/>
                      <a:r>
                        <a:rPr lang="en-US" sz="1500" b="1" dirty="0">
                          <a:effectLst/>
                        </a:rPr>
                        <a:t>Max IOPS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7500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400" dirty="0">
                          <a:effectLst/>
                        </a:rPr>
                        <a:t>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4CD9-4330-4B7F-B215-A7BED91ED4D2}"/>
              </a:ext>
            </a:extLst>
          </p:cNvPr>
          <p:cNvSpPr>
            <a:spLocks noGrp="1"/>
          </p:cNvSpPr>
          <p:nvPr>
            <p:ph type="ctrTitle" sz="quarter"/>
          </p:nvPr>
        </p:nvSpPr>
        <p:spPr/>
        <p:txBody>
          <a:bodyPr/>
          <a:lstStyle/>
          <a:p>
            <a:r>
              <a:rPr lang="en-US" sz="1500" dirty="0">
                <a:solidFill>
                  <a:srgbClr val="FFFFFF"/>
                </a:solidFill>
              </a:rPr>
              <a:t>Exam</a:t>
            </a:r>
            <a:r>
              <a:rPr lang="en-US" sz="2700" dirty="0">
                <a:solidFill>
                  <a:srgbClr val="FFFFFF"/>
                </a:solidFill>
              </a:rPr>
              <a:t> 70-535 Architecting Microsoft Azure Solutions</a:t>
            </a:r>
            <a:br>
              <a:rPr lang="en-US" sz="2700" dirty="0">
                <a:solidFill>
                  <a:srgbClr val="FFFFFF"/>
                </a:solidFill>
              </a:rPr>
            </a:br>
            <a:r>
              <a:rPr lang="en-US" sz="1800" dirty="0">
                <a:solidFill>
                  <a:srgbClr val="FFFFFF"/>
                </a:solidFill>
              </a:rPr>
              <a:t>Data &amp; Cloud Skill Up Workshop - Azure Fundamentals </a:t>
            </a:r>
            <a:endParaRPr lang="en-US" dirty="0"/>
          </a:p>
        </p:txBody>
      </p:sp>
      <p:sp>
        <p:nvSpPr>
          <p:cNvPr id="3" name="Subtitle 2">
            <a:extLst>
              <a:ext uri="{FF2B5EF4-FFF2-40B4-BE49-F238E27FC236}">
                <a16:creationId xmlns:a16="http://schemas.microsoft.com/office/drawing/2014/main" id="{A4C07415-3D36-4383-9226-03906D63414E}"/>
              </a:ext>
            </a:extLst>
          </p:cNvPr>
          <p:cNvSpPr>
            <a:spLocks noGrp="1"/>
          </p:cNvSpPr>
          <p:nvPr>
            <p:ph type="subTitle" sz="quarter" idx="1"/>
          </p:nvPr>
        </p:nvSpPr>
        <p:spPr/>
        <p:txBody>
          <a:bodyPr/>
          <a:lstStyle/>
          <a:p>
            <a:r>
              <a:rPr lang="en-US" dirty="0">
                <a:solidFill>
                  <a:srgbClr val="FFC000"/>
                </a:solidFill>
              </a:rPr>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a:p>
            <a:endParaRPr lang="en-US" dirty="0"/>
          </a:p>
        </p:txBody>
      </p:sp>
      <p:sp>
        <p:nvSpPr>
          <p:cNvPr id="6" name="Text Placeholder 5">
            <a:extLst>
              <a:ext uri="{FF2B5EF4-FFF2-40B4-BE49-F238E27FC236}">
                <a16:creationId xmlns:a16="http://schemas.microsoft.com/office/drawing/2014/main" id="{FD83C38F-72C4-4C08-A352-C7000E3A0429}"/>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B845847F-EDDE-4C9F-B995-15A2FDE0FFE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80287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8" name="Text Placeholder 7">
            <a:extLst>
              <a:ext uri="{FF2B5EF4-FFF2-40B4-BE49-F238E27FC236}">
                <a16:creationId xmlns:a16="http://schemas.microsoft.com/office/drawing/2014/main" id="{757A6D4C-409B-415E-980D-2EB0B629613B}"/>
              </a:ext>
            </a:extLst>
          </p:cNvPr>
          <p:cNvSpPr>
            <a:spLocks noGrp="1"/>
          </p:cNvSpPr>
          <p:nvPr>
            <p:ph type="body" sz="quarter" idx="10"/>
          </p:nvPr>
        </p:nvSpPr>
        <p:spPr/>
        <p:txBody>
          <a:bodyPr/>
          <a:lstStyle/>
          <a:p>
            <a:endParaRPr lang="en-US" dirty="0"/>
          </a:p>
        </p:txBody>
      </p:sp>
      <p:sp>
        <p:nvSpPr>
          <p:cNvPr id="9" name="Content Placeholder 2">
            <a:extLst>
              <a:ext uri="{FF2B5EF4-FFF2-40B4-BE49-F238E27FC236}">
                <a16:creationId xmlns:a16="http://schemas.microsoft.com/office/drawing/2014/main" id="{87D379D4-98ED-44A2-837E-6D18E951481B}"/>
              </a:ext>
            </a:extLst>
          </p:cNvPr>
          <p:cNvSpPr txBox="1">
            <a:spLocks/>
          </p:cNvSpPr>
          <p:nvPr/>
        </p:nvSpPr>
        <p:spPr bwMode="auto">
          <a:xfrm>
            <a:off x="266997" y="1208809"/>
            <a:ext cx="8574837" cy="423664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600"/>
              </a:spcBef>
              <a:spcAft>
                <a:spcPct val="0"/>
              </a:spcAft>
              <a:buClr>
                <a:srgbClr val="0070C0"/>
              </a:buClr>
              <a:buSzPct val="90000"/>
              <a:buFont typeface="Arial" panose="020B0604020202020204" pitchFamily="34" charset="0"/>
              <a:buNone/>
              <a:defRPr sz="1400">
                <a:solidFill>
                  <a:schemeClr val="tx1"/>
                </a:solidFill>
                <a:latin typeface="Segoe UI" pitchFamily="34" charset="0"/>
                <a:ea typeface="Segoe UI" pitchFamily="34" charset="0"/>
                <a:cs typeface="Segoe UI" pitchFamily="34" charset="0"/>
              </a:defRPr>
            </a:lvl1pPr>
            <a:lvl2pPr marL="574675" indent="-285750" algn="l" rtl="0" eaLnBrk="1" fontAlgn="base" hangingPunct="1">
              <a:lnSpc>
                <a:spcPct val="100000"/>
              </a:lnSpc>
              <a:spcBef>
                <a:spcPts val="600"/>
              </a:spcBef>
              <a:spcAft>
                <a:spcPct val="0"/>
              </a:spcAft>
              <a:buClr>
                <a:srgbClr val="0070C0"/>
              </a:buClr>
              <a:buSzPct val="80000"/>
              <a:buFont typeface="Arial" panose="020B0604020202020204" pitchFamily="34" charset="0"/>
              <a:buChar char="•"/>
              <a:defRPr sz="1600">
                <a:solidFill>
                  <a:schemeClr val="tx1"/>
                </a:solidFill>
                <a:latin typeface="Segoe UI" pitchFamily="34" charset="0"/>
                <a:ea typeface="Segoe UI" pitchFamily="34" charset="0"/>
                <a:cs typeface="Segoe UI" pitchFamily="34" charset="0"/>
              </a:defRPr>
            </a:lvl2pPr>
            <a:lvl3pPr marL="966787" indent="-285750" algn="l" rtl="0" eaLnBrk="1" fontAlgn="base" hangingPunct="1">
              <a:lnSpc>
                <a:spcPct val="100000"/>
              </a:lnSpc>
              <a:spcBef>
                <a:spcPts val="600"/>
              </a:spcBef>
              <a:spcAft>
                <a:spcPct val="0"/>
              </a:spcAft>
              <a:buClr>
                <a:srgbClr val="0070C0"/>
              </a:buClr>
              <a:buSzPct val="80000"/>
              <a:buFont typeface="Arial" panose="020B0604020202020204" pitchFamily="34" charset="0"/>
              <a:buChar char="•"/>
              <a:defRPr sz="1400">
                <a:solidFill>
                  <a:schemeClr val="tx1"/>
                </a:solidFill>
                <a:latin typeface="Segoe UI" pitchFamily="34" charset="0"/>
                <a:ea typeface="Segoe UI" pitchFamily="34" charset="0"/>
                <a:cs typeface="Segoe UI" pitchFamily="34" charset="0"/>
              </a:defRPr>
            </a:lvl3pPr>
            <a:lvl4pPr marL="1260475" indent="-171450" algn="l" rtl="0" eaLnBrk="1" fontAlgn="base" hangingPunct="1">
              <a:lnSpc>
                <a:spcPct val="100000"/>
              </a:lnSpc>
              <a:spcBef>
                <a:spcPts val="600"/>
              </a:spcBef>
              <a:spcAft>
                <a:spcPct val="0"/>
              </a:spcAft>
              <a:buClr>
                <a:srgbClr val="0070C0"/>
              </a:buClr>
              <a:buSzPct val="90000"/>
              <a:buFont typeface="Arial" panose="020B0604020202020204" pitchFamily="34" charset="0"/>
              <a:buChar char="•"/>
              <a:defRPr sz="1200">
                <a:solidFill>
                  <a:schemeClr val="tx1"/>
                </a:solidFill>
                <a:latin typeface="Segoe UI" pitchFamily="34" charset="0"/>
                <a:ea typeface="Segoe UI" pitchFamily="34" charset="0"/>
                <a:cs typeface="Segoe UI" pitchFamily="34" charset="0"/>
              </a:defRPr>
            </a:lvl4pPr>
            <a:lvl5pPr marL="1547813" indent="-171450" algn="l" rtl="0" eaLnBrk="1" fontAlgn="base" hangingPunct="1">
              <a:lnSpc>
                <a:spcPct val="100000"/>
              </a:lnSpc>
              <a:spcBef>
                <a:spcPts val="600"/>
              </a:spcBef>
              <a:spcAft>
                <a:spcPct val="0"/>
              </a:spcAft>
              <a:buClr>
                <a:srgbClr val="0070C0"/>
              </a:buClr>
              <a:buSzPct val="90000"/>
              <a:buFont typeface="Arial" panose="020B0604020202020204" pitchFamily="34" charset="0"/>
              <a:buChar char="•"/>
              <a:defRPr sz="12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b="1" kern="0" dirty="0">
                <a:solidFill>
                  <a:schemeClr val="tx1">
                    <a:lumMod val="95000"/>
                    <a:lumOff val="5000"/>
                  </a:schemeClr>
                </a:solidFill>
              </a:rPr>
              <a:t>Premium Storage for Production Workloads (Storage SLAs)</a:t>
            </a:r>
          </a:p>
          <a:p>
            <a:r>
              <a:rPr lang="en-US" sz="2000" b="1" kern="0" dirty="0">
                <a:solidFill>
                  <a:schemeClr val="tx1">
                    <a:lumMod val="95000"/>
                    <a:lumOff val="5000"/>
                  </a:schemeClr>
                </a:solidFill>
              </a:rPr>
              <a:t>Choose a VM Size that works with premium storage for production</a:t>
            </a:r>
          </a:p>
          <a:p>
            <a:r>
              <a:rPr lang="en-US" sz="2000" b="1" kern="0" dirty="0">
                <a:solidFill>
                  <a:schemeClr val="tx1">
                    <a:lumMod val="95000"/>
                    <a:lumOff val="5000"/>
                  </a:schemeClr>
                </a:solidFill>
              </a:rPr>
              <a:t>Use Managed Disks over Unmanaged Disks</a:t>
            </a:r>
          </a:p>
          <a:p>
            <a:r>
              <a:rPr lang="en-US" sz="2000" b="0" kern="0" dirty="0">
                <a:solidFill>
                  <a:schemeClr val="tx1">
                    <a:lumMod val="95000"/>
                    <a:lumOff val="5000"/>
                  </a:schemeClr>
                </a:solidFill>
              </a:rPr>
              <a:t>Scaling Up/Down is just resizing the VM</a:t>
            </a:r>
          </a:p>
          <a:p>
            <a:r>
              <a:rPr lang="en-US" sz="2000" b="1" kern="0" dirty="0">
                <a:solidFill>
                  <a:schemeClr val="tx1">
                    <a:lumMod val="95000"/>
                    <a:lumOff val="5000"/>
                  </a:schemeClr>
                </a:solidFill>
              </a:rPr>
              <a:t>Scaling In/Out – the VMs should be in an availability set</a:t>
            </a:r>
          </a:p>
          <a:p>
            <a:r>
              <a:rPr lang="en-US" sz="2000" b="0" kern="0" dirty="0">
                <a:solidFill>
                  <a:schemeClr val="tx1">
                    <a:lumMod val="95000"/>
                    <a:lumOff val="5000"/>
                  </a:schemeClr>
                </a:solidFill>
              </a:rPr>
              <a:t>Use VM reboot logs to determine if VM was rebooted by planned maintenance</a:t>
            </a:r>
          </a:p>
          <a:p>
            <a:r>
              <a:rPr lang="en-US" sz="2000" b="0" kern="0" dirty="0">
                <a:solidFill>
                  <a:schemeClr val="tx1">
                    <a:lumMod val="95000"/>
                    <a:lumOff val="5000"/>
                  </a:schemeClr>
                </a:solidFill>
              </a:rPr>
              <a:t>Use snapshots to prevent accidental data loss</a:t>
            </a:r>
          </a:p>
          <a:p>
            <a:r>
              <a:rPr lang="en-US" sz="2000" b="0" kern="0" dirty="0">
                <a:solidFill>
                  <a:schemeClr val="tx1">
                    <a:lumMod val="95000"/>
                    <a:lumOff val="5000"/>
                  </a:schemeClr>
                </a:solidFill>
              </a:rPr>
              <a:t>Enable VM diagnostics for production (includes boot diagnostics)</a:t>
            </a:r>
          </a:p>
          <a:p>
            <a:r>
              <a:rPr lang="en-US" sz="2000" b="1" kern="0" dirty="0">
                <a:solidFill>
                  <a:schemeClr val="tx1">
                    <a:lumMod val="95000"/>
                    <a:lumOff val="5000"/>
                  </a:schemeClr>
                </a:solidFill>
              </a:rPr>
              <a:t>Stopped</a:t>
            </a:r>
            <a:r>
              <a:rPr lang="en-US" sz="2000" b="0" kern="0" dirty="0">
                <a:solidFill>
                  <a:schemeClr val="tx1">
                    <a:lumMod val="95000"/>
                    <a:lumOff val="5000"/>
                  </a:schemeClr>
                </a:solidFill>
              </a:rPr>
              <a:t> VMs are still charged for use. VMs need to be </a:t>
            </a:r>
            <a:r>
              <a:rPr lang="en-US" sz="2000" b="1" kern="0" dirty="0">
                <a:solidFill>
                  <a:schemeClr val="tx1">
                    <a:lumMod val="95000"/>
                    <a:lumOff val="5000"/>
                  </a:schemeClr>
                </a:solidFill>
              </a:rPr>
              <a:t>deallocated</a:t>
            </a:r>
            <a:r>
              <a:rPr lang="en-US" sz="2000" b="0" kern="0" dirty="0">
                <a:solidFill>
                  <a:schemeClr val="tx1">
                    <a:lumMod val="95000"/>
                    <a:lumOff val="5000"/>
                  </a:schemeClr>
                </a:solidFill>
              </a:rPr>
              <a:t> to stop charges. </a:t>
            </a:r>
            <a:r>
              <a:rPr lang="en-US" sz="2000" b="1" kern="0" dirty="0">
                <a:solidFill>
                  <a:schemeClr val="tx1">
                    <a:lumMod val="95000"/>
                    <a:lumOff val="5000"/>
                  </a:schemeClr>
                </a:solidFill>
              </a:rPr>
              <a:t>Stopping through OS does not deallocate! Stop with portal or CLI.</a:t>
            </a:r>
          </a:p>
          <a:p>
            <a:endParaRPr lang="en-US" sz="2000" b="0" kern="0" dirty="0"/>
          </a:p>
          <a:p>
            <a:endParaRPr lang="en-US" sz="2000" b="0" kern="0" dirty="0"/>
          </a:p>
          <a:p>
            <a:endParaRPr lang="en-US" sz="2000" b="0" kern="0"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61541" y="857250"/>
            <a:ext cx="8220919" cy="5129853"/>
          </a:xfrm>
          <a:prstGeom prst="rect">
            <a:avLst/>
          </a:prstGeom>
        </p:spPr>
      </p:pic>
      <p:sp>
        <p:nvSpPr>
          <p:cNvPr id="5" name="TextBox 4"/>
          <p:cNvSpPr txBox="1"/>
          <p:nvPr/>
        </p:nvSpPr>
        <p:spPr>
          <a:xfrm>
            <a:off x="836994" y="4907541"/>
            <a:ext cx="4857750" cy="854080"/>
          </a:xfrm>
          <a:prstGeom prst="rect">
            <a:avLst/>
          </a:prstGeom>
          <a:noFill/>
        </p:spPr>
        <p:txBody>
          <a:bodyPr wrap="square" rtlCol="0">
            <a:spAutoFit/>
          </a:bodyPr>
          <a:lstStyle/>
          <a:p>
            <a:pPr algn="ctr" defTabSz="685800" fontAlgn="auto">
              <a:spcBef>
                <a:spcPts val="0"/>
              </a:spcBef>
              <a:spcAft>
                <a:spcPts val="0"/>
              </a:spcAft>
              <a:defRPr/>
            </a:pPr>
            <a:r>
              <a:rPr lang="en-US" sz="4950" b="0">
                <a:solidFill>
                  <a:prstClr val="white"/>
                </a:solidFill>
                <a:latin typeface="Impact" panose="020B0806030902050204" pitchFamily="34" charset="0"/>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100">
                <a:solidFill>
                  <a:schemeClr val="accent1"/>
                </a:solidFill>
              </a:rPr>
              <a:t>in Azure</a:t>
            </a:r>
            <a:endParaRPr lang="en-US">
              <a:solidFill>
                <a:schemeClr val="accent1"/>
              </a:solidFill>
            </a:endParaRPr>
          </a:p>
        </p:txBody>
      </p:sp>
      <p:sp>
        <p:nvSpPr>
          <p:cNvPr id="3" name="Content Placeholder 2"/>
          <p:cNvSpPr>
            <a:spLocks noGrp="1"/>
          </p:cNvSpPr>
          <p:nvPr>
            <p:ph type="body" idx="1"/>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
        <p:nvSpPr>
          <p:cNvPr id="4" name="Text Placeholder 3">
            <a:extLst>
              <a:ext uri="{FF2B5EF4-FFF2-40B4-BE49-F238E27FC236}">
                <a16:creationId xmlns:a16="http://schemas.microsoft.com/office/drawing/2014/main" id="{1B175063-50AD-4F66-AE89-0E2649147E1C}"/>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100">
                <a:solidFill>
                  <a:srgbClr val="0070C0"/>
                </a:solidFill>
              </a:rPr>
              <a:t>within Azure</a:t>
            </a:r>
            <a:endParaRPr lang="en-US">
              <a:solidFill>
                <a:srgbClr val="0070C0"/>
              </a:solidFill>
            </a:endParaRPr>
          </a:p>
        </p:txBody>
      </p:sp>
      <p:sp>
        <p:nvSpPr>
          <p:cNvPr id="3" name="Content Placeholder 2"/>
          <p:cNvSpPr>
            <a:spLocks noGrp="1"/>
          </p:cNvSpPr>
          <p:nvPr>
            <p:ph type="body"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
        <p:nvSpPr>
          <p:cNvPr id="4" name="Text Placeholder 3">
            <a:extLst>
              <a:ext uri="{FF2B5EF4-FFF2-40B4-BE49-F238E27FC236}">
                <a16:creationId xmlns:a16="http://schemas.microsoft.com/office/drawing/2014/main" id="{D54F7853-CF47-48FD-8BA3-D1C037C7E4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717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p:txBody>
      </p:sp>
      <p:sp>
        <p:nvSpPr>
          <p:cNvPr id="4" name="Text Placeholder 3">
            <a:extLst>
              <a:ext uri="{FF2B5EF4-FFF2-40B4-BE49-F238E27FC236}">
                <a16:creationId xmlns:a16="http://schemas.microsoft.com/office/drawing/2014/main" id="{94BF78AB-0362-498D-A559-9BDCB72F02A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51465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a:p>
            <a:pPr lvl="1"/>
            <a:r>
              <a:rPr lang="en-US" sz="2100"/>
              <a:t>Subject to </a:t>
            </a:r>
            <a:r>
              <a:rPr lang="en-US" sz="2100" i="1"/>
              <a:t>planned maintenance </a:t>
            </a:r>
            <a:r>
              <a:rPr lang="en-US" sz="2100"/>
              <a:t>events due to host OS servicing</a:t>
            </a:r>
          </a:p>
          <a:p>
            <a:pPr lvl="2"/>
            <a:r>
              <a:rPr lang="en-US" sz="1800"/>
              <a:t>All VMs on host are shut down. </a:t>
            </a:r>
          </a:p>
          <a:p>
            <a:pPr lvl="2"/>
            <a:r>
              <a:rPr lang="en-US" sz="1800"/>
              <a:t>Host OS is serviced and rebooted</a:t>
            </a:r>
          </a:p>
          <a:p>
            <a:pPr lvl="2"/>
            <a:r>
              <a:rPr lang="en-US" sz="1800"/>
              <a:t>All VMs on host are restarted</a:t>
            </a:r>
          </a:p>
          <a:p>
            <a:pPr lvl="2"/>
            <a:r>
              <a:rPr lang="en-US" sz="1800"/>
              <a:t>~10-15 minutes to complete this process</a:t>
            </a:r>
          </a:p>
          <a:p>
            <a:pPr lvl="1"/>
            <a:r>
              <a:rPr lang="en-US" sz="2100"/>
              <a:t>Subject to in-memory </a:t>
            </a:r>
            <a:r>
              <a:rPr lang="en-US" sz="2100" i="1"/>
              <a:t>planned maintenance</a:t>
            </a:r>
            <a:r>
              <a:rPr lang="en-US" sz="2100"/>
              <a:t> events</a:t>
            </a:r>
          </a:p>
          <a:p>
            <a:pPr lvl="2"/>
            <a:r>
              <a:rPr lang="en-US" sz="1800"/>
              <a:t>All VMs on host are paused, Host patched, VMs un-paused. 30 seconds downtime</a:t>
            </a:r>
          </a:p>
        </p:txBody>
      </p:sp>
      <p:sp>
        <p:nvSpPr>
          <p:cNvPr id="4" name="Text Placeholder 3">
            <a:extLst>
              <a:ext uri="{FF2B5EF4-FFF2-40B4-BE49-F238E27FC236}">
                <a16:creationId xmlns:a16="http://schemas.microsoft.com/office/drawing/2014/main" id="{3C646A22-CE97-4648-A7C4-BC4BA0FA4E3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2086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idx="1"/>
          </p:nvPr>
        </p:nvSpPr>
        <p:spPr/>
        <p:txBody>
          <a:bodyPr/>
          <a:lstStyle/>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Multiple VMs can be configured in an “availability set”</a:t>
            </a:r>
          </a:p>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Workload is load balanced across the VMs</a:t>
            </a:r>
          </a:p>
          <a:p>
            <a:pPr marL="126010" lvl="2"/>
            <a:endParaRPr lang="en-US" sz="1324">
              <a:latin typeface="Segoe UI Light" panose="020B0502040204020203" pitchFamily="34" charset="0"/>
              <a:cs typeface="Segoe UI Light" panose="020B0502040204020203" pitchFamily="34" charset="0"/>
            </a:endParaRPr>
          </a:p>
          <a:p>
            <a:pPr marL="252109" lvl="2" indent="-252109"/>
            <a:r>
              <a:rPr lang="en-US" sz="2100">
                <a:latin typeface="Segoe UI Light" panose="020B0502040204020203" pitchFamily="34" charset="0"/>
                <a:cs typeface="Segoe UI Light" panose="020B0502040204020203" pitchFamily="34" charset="0"/>
              </a:rPr>
              <a:t>Azure SLA: 2 (or more) VMs in Availability Set:</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99.95% (&lt;22 min downtime p/month)</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Includes</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Planned downtime due to host OS servicing</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Unplanned downtime due to physical failures</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Doesn’t include servicing of guest OS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software inside (e.g. SQL)</a:t>
            </a:r>
          </a:p>
          <a:p>
            <a:pPr marL="315024" lvl="2" indent="-189014">
              <a:buFont typeface="Arial" pitchFamily="34" charset="0"/>
              <a:buChar char="•"/>
            </a:pPr>
            <a:endParaRPr lang="en-US" sz="1324"/>
          </a:p>
        </p:txBody>
      </p:sp>
      <p:sp>
        <p:nvSpPr>
          <p:cNvPr id="2" name="Text Placeholder 1">
            <a:extLst>
              <a:ext uri="{FF2B5EF4-FFF2-40B4-BE49-F238E27FC236}">
                <a16:creationId xmlns:a16="http://schemas.microsoft.com/office/drawing/2014/main" id="{C362F1B9-1976-4308-BD1E-FE5E817171DD}"/>
              </a:ext>
            </a:extLst>
          </p:cNvPr>
          <p:cNvSpPr>
            <a:spLocks noGrp="1"/>
          </p:cNvSpPr>
          <p:nvPr>
            <p:ph type="body" sz="quarter" idx="10"/>
          </p:nvPr>
        </p:nvSpPr>
        <p:spPr/>
        <p:txBody>
          <a:bodyPr/>
          <a:lstStyle/>
          <a:p>
            <a:endParaRPr lang="en-US"/>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5599113" y="2768600"/>
            <a:ext cx="3544887" cy="3019425"/>
          </a:xfrm>
        </p:spPr>
      </p:pic>
    </p:spTree>
    <p:extLst>
      <p:ext uri="{BB962C8B-B14F-4D97-AF65-F5344CB8AC3E}">
        <p14:creationId xmlns:p14="http://schemas.microsoft.com/office/powerpoint/2010/main" val="186042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sp>
        <p:nvSpPr>
          <p:cNvPr id="3" name="Text Placeholder 2">
            <a:extLst>
              <a:ext uri="{FF2B5EF4-FFF2-40B4-BE49-F238E27FC236}">
                <a16:creationId xmlns:a16="http://schemas.microsoft.com/office/drawing/2014/main" id="{134E170F-0087-49F8-90B8-6F13C576F18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4855201"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203" y="3244970"/>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280673"/>
            <a:ext cx="7641771" cy="230824"/>
          </a:xfrm>
          <a:prstGeom prst="rect">
            <a:avLst/>
          </a:prstGeom>
          <a:noFill/>
        </p:spPr>
        <p:txBody>
          <a:bodyPr wrap="square" lIns="68574" tIns="34286" rIns="68574" bIns="34286" rtlCol="0">
            <a:spAutoFit/>
          </a:bodyPr>
          <a:lstStyle/>
          <a:p>
            <a:pPr defTabSz="685736" fontAlgn="auto">
              <a:spcBef>
                <a:spcPts val="0"/>
              </a:spcBef>
              <a:spcAft>
                <a:spcPts val="0"/>
              </a:spcAft>
              <a:defRPr/>
            </a:pPr>
            <a:r>
              <a:rPr lang="en-US" sz="1050" b="0" dirty="0">
                <a:solidFill>
                  <a:prstClr val="black"/>
                </a:solidFill>
                <a:latin typeface="Calibri" panose="020F0502020204030204"/>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800" dirty="0"/>
              <a:t>Do NOT put a single VM in an Availability Set</a:t>
            </a:r>
          </a:p>
          <a:p>
            <a:endParaRPr lang="en-US" sz="1800" dirty="0"/>
          </a:p>
          <a:p>
            <a:r>
              <a:rPr lang="en-US" sz="1800" dirty="0"/>
              <a:t>Example -  for an application,</a:t>
            </a:r>
          </a:p>
          <a:p>
            <a:pPr lvl="1"/>
            <a:r>
              <a:rPr lang="en-US" dirty="0"/>
              <a:t>Place front-end virtual </a:t>
            </a:r>
            <a:br>
              <a:rPr lang="en-US" dirty="0"/>
            </a:br>
            <a:r>
              <a:rPr lang="en-US" dirty="0"/>
              <a:t>machines in the same </a:t>
            </a:r>
            <a:br>
              <a:rPr lang="en-US" dirty="0"/>
            </a:br>
            <a:r>
              <a:rPr lang="en-US" dirty="0"/>
              <a:t>availability set</a:t>
            </a:r>
          </a:p>
          <a:p>
            <a:pPr marL="342868" lvl="1" indent="0">
              <a:buNone/>
            </a:pPr>
            <a:endParaRPr lang="en-US" dirty="0"/>
          </a:p>
          <a:p>
            <a:pPr marL="342868" lvl="1" indent="0">
              <a:buNone/>
            </a:pPr>
            <a:r>
              <a:rPr lang="en-US" dirty="0"/>
              <a:t>AND </a:t>
            </a:r>
          </a:p>
          <a:p>
            <a:pPr marL="342868" lvl="1" indent="0">
              <a:buNone/>
            </a:pPr>
            <a:endParaRPr lang="en-US" dirty="0"/>
          </a:p>
          <a:p>
            <a:pPr lvl="1"/>
            <a:r>
              <a:rPr lang="en-US" dirty="0"/>
              <a:t>Data-tier virtual machines in </a:t>
            </a:r>
            <a:br>
              <a:rPr lang="en-US" dirty="0"/>
            </a:br>
            <a:r>
              <a:rPr lang="en-US" dirty="0"/>
              <a:t>their own availability set</a:t>
            </a:r>
            <a:endParaRPr lang="en-US" b="1" dirty="0">
              <a:solidFill>
                <a:srgbClr val="FF0000"/>
              </a:solidFill>
            </a:endParaRPr>
          </a:p>
          <a:p>
            <a:pPr lvl="1"/>
            <a:endParaRPr lang="en-US" b="1" dirty="0">
              <a:solidFill>
                <a:srgbClr val="FF0000"/>
              </a:solidFill>
            </a:endParaRPr>
          </a:p>
          <a:p>
            <a:pPr lvl="1"/>
            <a:endParaRPr lang="en-US" dirty="0"/>
          </a:p>
        </p:txBody>
      </p:sp>
      <p:sp>
        <p:nvSpPr>
          <p:cNvPr id="2" name="Text Placeholder 1">
            <a:extLst>
              <a:ext uri="{FF2B5EF4-FFF2-40B4-BE49-F238E27FC236}">
                <a16:creationId xmlns:a16="http://schemas.microsoft.com/office/drawing/2014/main" id="{D87A50F1-CCE8-41FC-B352-57A260C5400A}"/>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4795504" y="1809750"/>
            <a:ext cx="4103687" cy="3175000"/>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t>Availability Sets: How Do We Do It?</a:t>
            </a:r>
            <a:br>
              <a:rPr lang="en-NZ" sz="3600"/>
            </a:br>
            <a:r>
              <a:rPr lang="en-NZ" sz="2100">
                <a:solidFill>
                  <a:schemeClr val="accent1"/>
                </a:solidFill>
              </a:rPr>
              <a:t>Fault and Update Domains</a:t>
            </a:r>
          </a:p>
        </p:txBody>
      </p:sp>
      <p:sp>
        <p:nvSpPr>
          <p:cNvPr id="3" name="Text Placeholder 2"/>
          <p:cNvSpPr>
            <a:spLocks noGrp="1"/>
          </p:cNvSpPr>
          <p:nvPr>
            <p:ph type="body" idx="1"/>
          </p:nvPr>
        </p:nvSpPr>
        <p:spPr>
          <a:prstGeom prst="rect">
            <a:avLst/>
          </a:prstGeom>
        </p:spPr>
        <p:txBody>
          <a:bodyPr>
            <a:noAutofit/>
          </a:bodyPr>
          <a:lstStyle/>
          <a:p>
            <a:r>
              <a:rPr lang="en-NZ" sz="2000">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345309" lvl="1"/>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1500">
                <a:solidFill>
                  <a:schemeClr val="tx1">
                    <a:alpha val="99000"/>
                  </a:schemeClr>
                </a:solidFill>
                <a:latin typeface="Segoe UI Light" panose="020B0502040204020203" pitchFamily="34" charset="0"/>
                <a:cs typeface="Segoe UI Light" panose="020B0502040204020203" pitchFamily="34" charset="0"/>
              </a:rPr>
              <a:t>)</a:t>
            </a:r>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4" name="Text Placeholder 3">
            <a:extLst>
              <a:ext uri="{FF2B5EF4-FFF2-40B4-BE49-F238E27FC236}">
                <a16:creationId xmlns:a16="http://schemas.microsoft.com/office/drawing/2014/main" id="{D407DAC4-9A0C-460F-9521-368AECF7F6F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744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dirty="0"/>
              <a:t>Create and Manage Compute Resources (20-25%)</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lstStyle/>
          <a:p>
            <a:r>
              <a:rPr lang="en-US" dirty="0"/>
              <a:t>Deploy workloads on Azure Resource Manager (ARM) virtual machines (VMs) </a:t>
            </a:r>
          </a:p>
          <a:p>
            <a:r>
              <a:rPr lang="en-US" dirty="0"/>
              <a:t>Perform configuration management </a:t>
            </a:r>
          </a:p>
          <a:p>
            <a:r>
              <a:rPr lang="en-US" dirty="0"/>
              <a:t>Design and implement VM storage </a:t>
            </a:r>
          </a:p>
          <a:p>
            <a:r>
              <a:rPr lang="en-US" dirty="0"/>
              <a:t>Monitor ARM VMs </a:t>
            </a:r>
          </a:p>
          <a:p>
            <a:r>
              <a:rPr lang="en-US" dirty="0"/>
              <a:t>Manage ARM VM availability </a:t>
            </a:r>
          </a:p>
          <a:p>
            <a:r>
              <a:rPr lang="en-US" dirty="0"/>
              <a:t>Scale ARM VMs  </a:t>
            </a:r>
          </a:p>
          <a:p>
            <a:r>
              <a:rPr lang="en-US" dirty="0"/>
              <a:t>Manage Containers with Azure Container Services (ACS) </a:t>
            </a:r>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0"/>
          </p:nvPr>
        </p:nvSpPr>
        <p:spPr/>
        <p:txBody>
          <a:bodyPr/>
          <a:lstStyle/>
          <a:p>
            <a:r>
              <a:rPr lang="en-US" dirty="0"/>
              <a:t>Dan Stolts </a:t>
            </a:r>
          </a:p>
          <a:p>
            <a:r>
              <a:rPr lang="en-US" sz="1200" dirty="0"/>
              <a:t>Chief Technology Strategist, Microsoft</a:t>
            </a:r>
          </a:p>
          <a:p>
            <a:r>
              <a:rPr lang="en-US" dirty="0"/>
              <a:t>Blog: ITProGuru.com</a:t>
            </a:r>
          </a:p>
          <a:p>
            <a:r>
              <a:rPr lang="en-US" dirty="0"/>
              <a:t>LinkedIn: </a:t>
            </a:r>
            <a:r>
              <a:rPr lang="en-US" dirty="0" err="1"/>
              <a:t>danstolts</a:t>
            </a:r>
            <a:endParaRPr lang="en-US" dirty="0"/>
          </a:p>
          <a:p>
            <a:r>
              <a:rPr lang="en-US" dirty="0"/>
              <a:t>Twitter: @ITProGuru</a:t>
            </a:r>
          </a:p>
          <a:p>
            <a:r>
              <a:rPr lang="en-US" dirty="0"/>
              <a:t>itproguru@microsoft.com</a:t>
            </a:r>
          </a:p>
        </p:txBody>
      </p:sp>
      <p:sp>
        <p:nvSpPr>
          <p:cNvPr id="2" name="Text Placeholder 1">
            <a:extLst>
              <a:ext uri="{FF2B5EF4-FFF2-40B4-BE49-F238E27FC236}">
                <a16:creationId xmlns:a16="http://schemas.microsoft.com/office/drawing/2014/main" id="{0591D01C-D450-4C79-B745-D79140F1AC11}"/>
              </a:ext>
            </a:extLst>
          </p:cNvPr>
          <p:cNvSpPr>
            <a:spLocks noGrp="1"/>
          </p:cNvSpPr>
          <p:nvPr>
            <p:ph type="body" sz="quarter" idx="11"/>
          </p:nvPr>
        </p:nvSpPr>
        <p:spPr>
          <a:xfrm>
            <a:off x="261938" y="6018239"/>
            <a:ext cx="8714421" cy="730904"/>
          </a:xfrm>
        </p:spPr>
        <p:txBody>
          <a:bodyPr/>
          <a:lstStyle/>
          <a:p>
            <a:r>
              <a:rPr lang="en-US" dirty="0">
                <a:hlinkClick r:id="rId3"/>
              </a:rPr>
              <a:t>https://www.microsoft.com/en-us/learning/exam-70-535.aspx</a:t>
            </a:r>
            <a:r>
              <a:rPr lang="en-US" dirty="0"/>
              <a:t> </a:t>
            </a:r>
          </a:p>
          <a:p>
            <a:r>
              <a:rPr lang="en-US" dirty="0"/>
              <a:t>March 22, 2018 changes: </a:t>
            </a:r>
            <a:r>
              <a:rPr lang="en-US" dirty="0">
                <a:hlinkClick r:id="rId4"/>
              </a:rPr>
              <a:t>http://download.microsoft.com/download/6/A/5/6A5A0096-1E8A-425D-9C6A-CE28EE4708A5/535_OD_Changes.pdf</a:t>
            </a:r>
            <a:r>
              <a:rPr lang="en-US" dirty="0"/>
              <a:t> </a:t>
            </a:r>
          </a:p>
          <a:p>
            <a:endParaRPr lang="en-US" dirty="0"/>
          </a:p>
        </p:txBody>
      </p:sp>
      <p:sp>
        <p:nvSpPr>
          <p:cNvPr id="3" name="Text Placeholder 2">
            <a:extLst>
              <a:ext uri="{FF2B5EF4-FFF2-40B4-BE49-F238E27FC236}">
                <a16:creationId xmlns:a16="http://schemas.microsoft.com/office/drawing/2014/main" id="{7804E437-1345-4333-A4EE-3E315D1AF99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2592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latin typeface="Segoe UI Light" panose="020B0502040204020203" pitchFamily="34" charset="0"/>
                <a:cs typeface="Segoe UI Light" panose="020B0502040204020203" pitchFamily="34" charset="0"/>
              </a:rPr>
              <a:t>Virtual Machine Availability Sets</a:t>
            </a:r>
            <a:br>
              <a:rPr lang="en-NZ" sz="3600">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 name="Text Placeholder 1">
            <a:extLst>
              <a:ext uri="{FF2B5EF4-FFF2-40B4-BE49-F238E27FC236}">
                <a16:creationId xmlns:a16="http://schemas.microsoft.com/office/drawing/2014/main" id="{01F25EA7-E75E-4A99-B932-72F255EA885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AEBDAEE9-0B62-43A1-BA8E-8E7C5264EA5F}"/>
              </a:ext>
            </a:extLst>
          </p:cNvPr>
          <p:cNvSpPr>
            <a:spLocks noGrp="1"/>
          </p:cNvSpPr>
          <p:nvPr>
            <p:ph type="body" sz="quarter" idx="10"/>
          </p:nvPr>
        </p:nvSpPr>
        <p:spPr/>
        <p:txBody>
          <a:bodyPr/>
          <a:lstStyle/>
          <a:p>
            <a:endParaRPr lang="en-US"/>
          </a:p>
        </p:txBody>
      </p:sp>
      <p:sp>
        <p:nvSpPr>
          <p:cNvPr id="24" name="Rectangle 23"/>
          <p:cNvSpPr/>
          <p:nvPr>
            <p:custDataLst>
              <p:tags r:id="rId1"/>
            </p:custDataLst>
          </p:nvPr>
        </p:nvSpPr>
        <p:spPr bwMode="auto">
          <a:xfrm>
            <a:off x="5428711"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5" name="Rectangle 24"/>
          <p:cNvSpPr/>
          <p:nvPr>
            <p:custDataLst>
              <p:tags r:id="rId2"/>
            </p:custDataLst>
          </p:nvPr>
        </p:nvSpPr>
        <p:spPr bwMode="auto">
          <a:xfrm>
            <a:off x="5547772"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6" name="Rectangle 25"/>
          <p:cNvSpPr/>
          <p:nvPr>
            <p:custDataLst>
              <p:tags r:id="rId3"/>
            </p:custDataLst>
          </p:nvPr>
        </p:nvSpPr>
        <p:spPr bwMode="auto">
          <a:xfrm>
            <a:off x="1688494"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7" name="Rectangle 26"/>
          <p:cNvSpPr/>
          <p:nvPr>
            <p:custDataLst>
              <p:tags r:id="rId4"/>
            </p:custDataLst>
          </p:nvPr>
        </p:nvSpPr>
        <p:spPr bwMode="auto">
          <a:xfrm>
            <a:off x="1807555"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8" name="Rectangle 27"/>
          <p:cNvSpPr/>
          <p:nvPr>
            <p:custDataLst>
              <p:tags r:id="rId5"/>
            </p:custDataLst>
          </p:nvPr>
        </p:nvSpPr>
        <p:spPr bwMode="auto">
          <a:xfrm>
            <a:off x="1933318" y="2890027"/>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alpha val="99000"/>
                  </a:srgbClr>
                </a:solidFill>
                <a:latin typeface="Segoe UI"/>
              </a:rPr>
              <a:t>Availability Set</a:t>
            </a:r>
          </a:p>
        </p:txBody>
      </p:sp>
      <p:sp>
        <p:nvSpPr>
          <p:cNvPr id="30" name="Rectangle 29"/>
          <p:cNvSpPr/>
          <p:nvPr>
            <p:custDataLst>
              <p:tags r:id="rId6"/>
            </p:custDataLst>
          </p:nvPr>
        </p:nvSpPr>
        <p:spPr bwMode="auto">
          <a:xfrm>
            <a:off x="2139111"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2" name="Rectangle 31"/>
          <p:cNvSpPr/>
          <p:nvPr>
            <p:custDataLst>
              <p:tags r:id="rId7"/>
            </p:custDataLst>
          </p:nvPr>
        </p:nvSpPr>
        <p:spPr bwMode="auto">
          <a:xfrm>
            <a:off x="1943367" y="4282771"/>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solidFill>
                <a:latin typeface="Segoe UI"/>
              </a:rPr>
              <a:t>Availability Set</a:t>
            </a:r>
          </a:p>
        </p:txBody>
      </p:sp>
      <p:sp>
        <p:nvSpPr>
          <p:cNvPr id="34" name="Rectangle 33"/>
          <p:cNvSpPr/>
          <p:nvPr>
            <p:custDataLst>
              <p:tags r:id="rId8"/>
            </p:custDataLst>
          </p:nvPr>
        </p:nvSpPr>
        <p:spPr bwMode="auto">
          <a:xfrm>
            <a:off x="2139111"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36" name="Rectangle 35"/>
          <p:cNvSpPr/>
          <p:nvPr>
            <p:custDataLst>
              <p:tags r:id="rId9"/>
            </p:custDataLst>
          </p:nvPr>
        </p:nvSpPr>
        <p:spPr bwMode="auto">
          <a:xfrm>
            <a:off x="5879328"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8" name="Rectangle 37"/>
          <p:cNvSpPr/>
          <p:nvPr>
            <p:custDataLst>
              <p:tags r:id="rId10"/>
            </p:custDataLst>
          </p:nvPr>
        </p:nvSpPr>
        <p:spPr bwMode="auto">
          <a:xfrm>
            <a:off x="5879328"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43" name="Rectangle 42"/>
          <p:cNvSpPr/>
          <p:nvPr>
            <p:custDataLst>
              <p:tags r:id="rId11"/>
            </p:custDataLst>
          </p:nvPr>
        </p:nvSpPr>
        <p:spPr bwMode="auto">
          <a:xfrm>
            <a:off x="2139111"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IIS1</a:t>
            </a:r>
          </a:p>
        </p:txBody>
      </p:sp>
      <p:sp>
        <p:nvSpPr>
          <p:cNvPr id="44" name="Rectangle 43"/>
          <p:cNvSpPr/>
          <p:nvPr>
            <p:custDataLst>
              <p:tags r:id="rId12"/>
            </p:custDataLst>
          </p:nvPr>
        </p:nvSpPr>
        <p:spPr bwMode="auto">
          <a:xfrm>
            <a:off x="5879328"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IIS2</a:t>
            </a:r>
          </a:p>
        </p:txBody>
      </p:sp>
      <p:sp>
        <p:nvSpPr>
          <p:cNvPr id="45" name="Rectangle 44"/>
          <p:cNvSpPr/>
          <p:nvPr>
            <p:custDataLst>
              <p:tags r:id="rId13"/>
            </p:custDataLst>
          </p:nvPr>
        </p:nvSpPr>
        <p:spPr bwMode="auto">
          <a:xfrm>
            <a:off x="2140269"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SQL1</a:t>
            </a:r>
          </a:p>
        </p:txBody>
      </p:sp>
      <p:sp>
        <p:nvSpPr>
          <p:cNvPr id="46" name="Rectangle 45"/>
          <p:cNvSpPr/>
          <p:nvPr>
            <p:custDataLst>
              <p:tags r:id="rId14"/>
            </p:custDataLst>
          </p:nvPr>
        </p:nvSpPr>
        <p:spPr bwMode="auto">
          <a:xfrm>
            <a:off x="5880486"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SQL2</a:t>
            </a:r>
          </a:p>
        </p:txBody>
      </p:sp>
      <p:sp>
        <p:nvSpPr>
          <p:cNvPr id="47" name="Rectangle 46"/>
          <p:cNvSpPr/>
          <p:nvPr/>
        </p:nvSpPr>
        <p:spPr>
          <a:xfrm>
            <a:off x="6124456" y="3699286"/>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8" name="Rectangle 47"/>
          <p:cNvSpPr/>
          <p:nvPr/>
        </p:nvSpPr>
        <p:spPr>
          <a:xfrm>
            <a:off x="6113021" y="5144299"/>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9" name="TextBox 48"/>
          <p:cNvSpPr txBox="1"/>
          <p:nvPr/>
        </p:nvSpPr>
        <p:spPr>
          <a:xfrm>
            <a:off x="2475193" y="3806765"/>
            <a:ext cx="429605" cy="166199"/>
          </a:xfrm>
          <a:prstGeom prst="rect">
            <a:avLst/>
          </a:prstGeom>
          <a:noFill/>
        </p:spPr>
        <p:txBody>
          <a:bodyPr wrap="none" lIns="0" tIns="0" rIns="0" bIns="0" rtlCol="0">
            <a:spAutoFit/>
          </a:bodyPr>
          <a:lstStyle/>
          <a:p>
            <a:pPr defTabSz="914241" fontAlgn="auto">
              <a:lnSpc>
                <a:spcPct val="90000"/>
              </a:lnSpc>
              <a:spcBef>
                <a:spcPct val="20000"/>
              </a:spcBef>
              <a:spcAft>
                <a:spcPts val="0"/>
              </a:spcAft>
              <a:buSzPct val="80000"/>
              <a:defRPr/>
            </a:pPr>
            <a:r>
              <a:rPr lang="en-US" sz="1200" b="0" kern="0" dirty="0">
                <a:ln>
                  <a:solidFill>
                    <a:srgbClr val="505050">
                      <a:alpha val="0"/>
                    </a:srgbClr>
                  </a:solidFill>
                </a:ln>
                <a:solidFill>
                  <a:srgbClr val="FFFFFF">
                    <a:alpha val="99000"/>
                  </a:srgbClr>
                </a:solidFill>
                <a:latin typeface="Segoe UI"/>
                <a:cs typeface="+mn-cs"/>
              </a:rPr>
              <a:t>UD #1</a:t>
            </a:r>
            <a:endParaRPr lang="en-US" sz="1200" b="0" kern="0" dirty="0">
              <a:solidFill>
                <a:srgbClr val="FFFFFF">
                  <a:alpha val="99000"/>
                </a:srgbClr>
              </a:solidFill>
              <a:latin typeface="Segoe UI"/>
              <a:cs typeface="+mn-cs"/>
            </a:endParaRPr>
          </a:p>
        </p:txBody>
      </p:sp>
      <p:sp>
        <p:nvSpPr>
          <p:cNvPr id="50" name="Rectangle 49"/>
          <p:cNvSpPr/>
          <p:nvPr/>
        </p:nvSpPr>
        <p:spPr>
          <a:xfrm>
            <a:off x="2363690" y="5128627"/>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#1</a:t>
            </a:r>
          </a:p>
        </p:txBody>
      </p:sp>
    </p:spTree>
    <p:extLst>
      <p:ext uri="{BB962C8B-B14F-4D97-AF65-F5344CB8AC3E}">
        <p14:creationId xmlns:p14="http://schemas.microsoft.com/office/powerpoint/2010/main" val="3292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12214" y="3080277"/>
            <a:ext cx="5550868" cy="2179268"/>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High performance provisioning of 1000+ VMs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Auto-configuration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Auto-scale based on schedule and resource metrics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Easy updates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Simple Portal Integration</a:t>
            </a:r>
          </a:p>
          <a:p>
            <a:pPr marL="0" indent="0" defTabSz="685471">
              <a:lnSpc>
                <a:spcPct val="100000"/>
              </a:lnSpc>
              <a:spcBef>
                <a:spcPts val="0"/>
              </a:spcBef>
              <a:spcAft>
                <a:spcPts val="882"/>
              </a:spcAft>
              <a:buClr>
                <a:srgbClr val="FFFFFF"/>
              </a:buClr>
              <a:buNone/>
              <a:defRPr/>
            </a:pPr>
            <a:endParaRPr lang="en-US" sz="1500" dirty="0">
              <a:solidFill>
                <a:schemeClr val="bg1"/>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92019" y="1947212"/>
            <a:ext cx="822267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chemeClr val="bg1"/>
                </a:solidFill>
              </a:rPr>
              <a:t>VM Scale Sets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5779509"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53152" y="2314789"/>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3643390"/>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3643390"/>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3643582"/>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3633769"/>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4374286"/>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4374286"/>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4374479"/>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4364666"/>
            <a:ext cx="772411" cy="711851"/>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01932" y="1749132"/>
            <a:ext cx="4874309" cy="2589170"/>
          </a:xfrm>
        </p:spPr>
        <p:txBody>
          <a:bodyPr/>
          <a:lstStyle/>
          <a:p>
            <a:pPr marL="252062" indent="-252062">
              <a:buFont typeface="Arial" panose="020B0604020202020204" pitchFamily="34" charset="0"/>
              <a:buChar char="•"/>
            </a:pPr>
            <a:r>
              <a:rPr lang="en-US" sz="1500" dirty="0"/>
              <a:t>Manually </a:t>
            </a:r>
            <a:r>
              <a:rPr lang="en-US" sz="1500" b="1" dirty="0"/>
              <a:t>scale</a:t>
            </a:r>
            <a:r>
              <a:rPr lang="en-US" sz="1500" dirty="0"/>
              <a:t> with ‘capacity’ property</a:t>
            </a:r>
          </a:p>
          <a:p>
            <a:pPr marL="252062" indent="-252062">
              <a:buFont typeface="Arial" panose="020B0604020202020204" pitchFamily="34" charset="0"/>
              <a:buChar char="•"/>
            </a:pPr>
            <a:r>
              <a:rPr lang="en-US" sz="1500" b="1" dirty="0" err="1"/>
              <a:t>Autoscale</a:t>
            </a:r>
            <a:r>
              <a:rPr lang="en-US" sz="1500" dirty="0"/>
              <a:t> with host metrics (MDM pipeline) or diagnostic extensions​</a:t>
            </a:r>
          </a:p>
          <a:p>
            <a:pPr marL="252062" indent="-252062">
              <a:buFont typeface="Arial" panose="020B0604020202020204" pitchFamily="34" charset="0"/>
              <a:buChar char="•"/>
            </a:pPr>
            <a:r>
              <a:rPr lang="en-US" sz="1500" dirty="0"/>
              <a:t>Small buy-in: Deploy/manage sets of 0-&gt;100 identically configured VMs ​</a:t>
            </a:r>
          </a:p>
          <a:p>
            <a:pPr marL="252062" indent="-252062">
              <a:buFont typeface="Arial" panose="020B0604020202020204" pitchFamily="34" charset="0"/>
              <a:buChar char="•"/>
            </a:pPr>
            <a:r>
              <a:rPr lang="en-US" sz="1500" b="1" dirty="0"/>
              <a:t>Guest OS patching</a:t>
            </a:r>
            <a:r>
              <a:rPr lang="en-US" sz="1500" dirty="0"/>
              <a:t>: Patching primitives allow manually triggered rolling upgrades​​</a:t>
            </a:r>
          </a:p>
          <a:p>
            <a:pPr marL="252062" indent="-252062">
              <a:buFont typeface="Arial" panose="020B0604020202020204" pitchFamily="34" charset="0"/>
              <a:buChar char="•"/>
            </a:pPr>
            <a:r>
              <a:rPr lang="en-US" sz="1500" b="1" dirty="0"/>
              <a:t>High-availability</a:t>
            </a:r>
            <a:r>
              <a:rPr lang="en-US" sz="1500" dirty="0"/>
              <a:t> – implicit availability set with 5 FDs/5 UDs​</a:t>
            </a:r>
            <a:endParaRPr lang="en-US" sz="1350" dirty="0"/>
          </a:p>
          <a:p>
            <a:pPr marL="294071" lvl="1" indent="-126030">
              <a:buFont typeface="Arial" panose="020B0604020202020204" pitchFamily="34" charset="0"/>
              <a:buChar char="•"/>
            </a:pPr>
            <a:endParaRPr lang="en-US" sz="825" dirty="0"/>
          </a:p>
        </p:txBody>
      </p:sp>
      <p:sp>
        <p:nvSpPr>
          <p:cNvPr id="5" name="Rectangle 4"/>
          <p:cNvSpPr/>
          <p:nvPr/>
        </p:nvSpPr>
        <p:spPr>
          <a:xfrm>
            <a:off x="201930" y="4101416"/>
            <a:ext cx="8125589" cy="1175868"/>
          </a:xfrm>
          <a:prstGeom prst="rect">
            <a:avLst/>
          </a:prstGeom>
        </p:spPr>
        <p:txBody>
          <a:bodyPr wrap="square" lIns="67217" tIns="33608" rIns="67217" bIns="33608">
            <a:spAutoFit/>
          </a:bodyPr>
          <a:lstStyle/>
          <a:p>
            <a:pPr defTabSz="685646"/>
            <a:r>
              <a:rPr lang="en-US" dirty="0">
                <a:gradFill>
                  <a:gsLst>
                    <a:gs pos="1250">
                      <a:srgbClr val="353535"/>
                    </a:gs>
                    <a:gs pos="100000">
                      <a:srgbClr val="353535"/>
                    </a:gs>
                  </a:gsLst>
                  <a:lin ang="5400000" scaled="0"/>
                </a:gradFill>
                <a:latin typeface="Segoe UI Light"/>
              </a:rPr>
              <a:t>Availability Sets vs Scale Sets</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Avail Set: Multiple different VMs (image, size, </a:t>
            </a:r>
            <a:r>
              <a:rPr lang="en-US" dirty="0" err="1">
                <a:gradFill>
                  <a:gsLst>
                    <a:gs pos="1250">
                      <a:srgbClr val="353535"/>
                    </a:gs>
                    <a:gs pos="100000">
                      <a:srgbClr val="353535"/>
                    </a:gs>
                  </a:gsLst>
                  <a:lin ang="5400000" scaled="0"/>
                </a:gradFill>
                <a:latin typeface="Segoe UI Light"/>
              </a:rPr>
              <a:t>etc</a:t>
            </a:r>
            <a:r>
              <a:rPr lang="en-US" dirty="0">
                <a:gradFill>
                  <a:gsLst>
                    <a:gs pos="1250">
                      <a:srgbClr val="353535"/>
                    </a:gs>
                    <a:gs pos="100000">
                      <a:srgbClr val="353535"/>
                    </a:gs>
                  </a:gsLst>
                  <a:lin ang="5400000" scaled="0"/>
                </a:gradFill>
                <a:latin typeface="Segoe UI Light"/>
              </a:rPr>
              <a:t>); managed separately</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Large count of the same VMs; managed together</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4964186" y="1083709"/>
            <a:ext cx="4352892" cy="278531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2" name="Text Placeholder 1">
            <a:extLst>
              <a:ext uri="{FF2B5EF4-FFF2-40B4-BE49-F238E27FC236}">
                <a16:creationId xmlns:a16="http://schemas.microsoft.com/office/drawing/2014/main" id="{91755264-A635-48DC-8181-7C0BBF09385E}"/>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74729EB-74B6-46DF-AF64-E18279620486}"/>
              </a:ext>
            </a:extLst>
          </p:cNvPr>
          <p:cNvSpPr>
            <a:spLocks noGrp="1"/>
          </p:cNvSpPr>
          <p:nvPr>
            <p:ph type="body" sz="quarter" idx="10"/>
          </p:nvPr>
        </p:nvSpPr>
        <p:spPr/>
        <p:txBody>
          <a:bodyPr/>
          <a:lstStyle/>
          <a:p>
            <a:endParaRPr lang="en-US"/>
          </a:p>
        </p:txBody>
      </p:sp>
      <p:sp>
        <p:nvSpPr>
          <p:cNvPr id="4" name="Text Placeholder 1"/>
          <p:cNvSpPr txBox="1">
            <a:spLocks/>
          </p:cNvSpPr>
          <p:nvPr/>
        </p:nvSpPr>
        <p:spPr>
          <a:xfrm>
            <a:off x="166446" y="2602834"/>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trigger and action rules</a:t>
            </a:r>
          </a:p>
        </p:txBody>
      </p:sp>
      <p:sp>
        <p:nvSpPr>
          <p:cNvPr id="7" name="Text Placeholder 1"/>
          <p:cNvSpPr txBox="1">
            <a:spLocks/>
          </p:cNvSpPr>
          <p:nvPr/>
        </p:nvSpPr>
        <p:spPr>
          <a:xfrm>
            <a:off x="166446" y="2107085"/>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Max – Min VMs</a:t>
            </a:r>
          </a:p>
        </p:txBody>
      </p:sp>
      <p:sp>
        <p:nvSpPr>
          <p:cNvPr id="8" name="Text Placeholder 1"/>
          <p:cNvSpPr txBox="1">
            <a:spLocks/>
          </p:cNvSpPr>
          <p:nvPr/>
        </p:nvSpPr>
        <p:spPr>
          <a:xfrm>
            <a:off x="166446" y="3092092"/>
            <a:ext cx="5454602" cy="1820041"/>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Standard audit / email notifications</a:t>
            </a:r>
          </a:p>
          <a:p>
            <a:pPr marL="251964" indent="-251964" defTabSz="685383">
              <a:defRPr/>
            </a:pPr>
            <a:r>
              <a:rPr lang="en-US" sz="2325" b="0" dirty="0">
                <a:solidFill>
                  <a:srgbClr val="353535"/>
                </a:solidFill>
              </a:rPr>
              <a:t>Define </a:t>
            </a:r>
            <a:r>
              <a:rPr lang="en-US" sz="2325" b="0" dirty="0" err="1">
                <a:solidFill>
                  <a:srgbClr val="353535"/>
                </a:solidFill>
              </a:rPr>
              <a:t>webhooks</a:t>
            </a:r>
            <a:r>
              <a:rPr lang="en-US" sz="2325" b="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677" y="2107086"/>
            <a:ext cx="2672629" cy="3644229"/>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sp>
        <p:nvSpPr>
          <p:cNvPr id="2" name="Text Placeholder 1">
            <a:extLst>
              <a:ext uri="{FF2B5EF4-FFF2-40B4-BE49-F238E27FC236}">
                <a16:creationId xmlns:a16="http://schemas.microsoft.com/office/drawing/2014/main" id="{E6B2AB1E-CC3A-4999-BDE2-83F8DA3CF98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3D80E37-357F-4143-8AB4-5D8CDB059A9E}"/>
              </a:ext>
            </a:extLst>
          </p:cNvPr>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318338" y="2027575"/>
          <a:ext cx="8316978" cy="2843656"/>
        </p:xfrm>
        <a:graphic>
          <a:graphicData uri="http://schemas.openxmlformats.org/drawingml/2006/table">
            <a:tbl>
              <a:tblPr firstRow="1" bandRow="1">
                <a:tableStyleId>{5C22544A-7EE6-4342-B048-85BDC9FD1C3A}</a:tableStyleId>
              </a:tblPr>
              <a:tblGrid>
                <a:gridCol w="2096995">
                  <a:extLst>
                    <a:ext uri="{9D8B030D-6E8A-4147-A177-3AD203B41FA5}">
                      <a16:colId xmlns:a16="http://schemas.microsoft.com/office/drawing/2014/main" val="3270326853"/>
                    </a:ext>
                  </a:extLst>
                </a:gridCol>
                <a:gridCol w="6219983">
                  <a:extLst>
                    <a:ext uri="{9D8B030D-6E8A-4147-A177-3AD203B41FA5}">
                      <a16:colId xmlns:a16="http://schemas.microsoft.com/office/drawing/2014/main" val="2385309107"/>
                    </a:ext>
                  </a:extLst>
                </a:gridCol>
              </a:tblGrid>
              <a:tr h="339439">
                <a:tc>
                  <a:txBody>
                    <a:bodyPr/>
                    <a:lstStyle/>
                    <a:p>
                      <a:r>
                        <a:rPr lang="en-US" sz="1400" dirty="0"/>
                        <a:t>Model</a:t>
                      </a:r>
                    </a:p>
                  </a:txBody>
                  <a:tcPr marL="68570" marR="68570" marT="34290" marB="34290"/>
                </a:tc>
                <a:tc>
                  <a:txBody>
                    <a:bodyPr/>
                    <a:lstStyle/>
                    <a:p>
                      <a:r>
                        <a:rPr lang="en-US" sz="1400" dirty="0"/>
                        <a:t>When to use</a:t>
                      </a:r>
                    </a:p>
                  </a:txBody>
                  <a:tcPr marL="68570" marR="68570" marT="34290" marB="34290"/>
                </a:tc>
                <a:extLst>
                  <a:ext uri="{0D108BD9-81ED-4DB2-BD59-A6C34878D82A}">
                    <a16:rowId xmlns:a16="http://schemas.microsoft.com/office/drawing/2014/main" val="1824172941"/>
                  </a:ext>
                </a:extLst>
              </a:tr>
              <a:tr h="339439">
                <a:tc>
                  <a:txBody>
                    <a:bodyPr/>
                    <a:lstStyle/>
                    <a:p>
                      <a:r>
                        <a:rPr lang="en-US" sz="1400" b="1" dirty="0"/>
                        <a:t>Marketplace</a:t>
                      </a:r>
                    </a:p>
                  </a:txBody>
                  <a:tcPr marL="68570" marR="68570" marT="34290" marB="34290"/>
                </a:tc>
                <a:tc>
                  <a:txBody>
                    <a:bodyPr/>
                    <a:lstStyle/>
                    <a:p>
                      <a:r>
                        <a:rPr lang="en-US" sz="1400" dirty="0"/>
                        <a:t>Off the shelf solutions.</a:t>
                      </a:r>
                    </a:p>
                  </a:txBody>
                  <a:tcPr marL="68570" marR="68570" marT="34290" marB="34290"/>
                </a:tc>
                <a:extLst>
                  <a:ext uri="{0D108BD9-81ED-4DB2-BD59-A6C34878D82A}">
                    <a16:rowId xmlns:a16="http://schemas.microsoft.com/office/drawing/2014/main" val="535270435"/>
                  </a:ext>
                </a:extLst>
              </a:tr>
              <a:tr h="339439">
                <a:tc>
                  <a:txBody>
                    <a:bodyPr/>
                    <a:lstStyle/>
                    <a:p>
                      <a:r>
                        <a:rPr lang="en-US" sz="1400" b="1" dirty="0"/>
                        <a:t>VM Extensions</a:t>
                      </a:r>
                    </a:p>
                  </a:txBody>
                  <a:tcPr marL="68570" marR="68570" marT="34290" marB="34290"/>
                </a:tc>
                <a:tc>
                  <a:txBody>
                    <a:bodyPr/>
                    <a:lstStyle/>
                    <a:p>
                      <a:r>
                        <a:rPr lang="en-US" sz="1400" dirty="0"/>
                        <a:t>Full control over app lifecycle management.</a:t>
                      </a:r>
                    </a:p>
                  </a:txBody>
                  <a:tcPr marL="68570" marR="68570" marT="34290" marB="34290"/>
                </a:tc>
                <a:extLst>
                  <a:ext uri="{0D108BD9-81ED-4DB2-BD59-A6C34878D82A}">
                    <a16:rowId xmlns:a16="http://schemas.microsoft.com/office/drawing/2014/main" val="2882835114"/>
                  </a:ext>
                </a:extLst>
              </a:tr>
              <a:tr h="480060">
                <a:tc>
                  <a:txBody>
                    <a:bodyPr/>
                    <a:lstStyle/>
                    <a:p>
                      <a:r>
                        <a:rPr lang="en-US" sz="1400" b="1" dirty="0"/>
                        <a:t>Custom data/</a:t>
                      </a:r>
                      <a:r>
                        <a:rPr lang="en-US" sz="1400" b="1" dirty="0" err="1"/>
                        <a:t>unattend</a:t>
                      </a:r>
                      <a:endParaRPr lang="en-US" sz="1400" b="1" dirty="0"/>
                    </a:p>
                  </a:txBody>
                  <a:tcPr marL="68570" marR="68570" marT="34290" marB="34290"/>
                </a:tc>
                <a:tc>
                  <a:txBody>
                    <a:bodyPr/>
                    <a:lstStyle/>
                    <a:p>
                      <a:r>
                        <a:rPr lang="en-US" sz="1400" dirty="0"/>
                        <a:t>Install custom app independently of external network.</a:t>
                      </a:r>
                    </a:p>
                  </a:txBody>
                  <a:tcPr marL="68570" marR="68570" marT="34290" marB="34290"/>
                </a:tc>
                <a:extLst>
                  <a:ext uri="{0D108BD9-81ED-4DB2-BD59-A6C34878D82A}">
                    <a16:rowId xmlns:a16="http://schemas.microsoft.com/office/drawing/2014/main" val="2629156300"/>
                  </a:ext>
                </a:extLst>
              </a:tr>
              <a:tr h="480060">
                <a:tc>
                  <a:txBody>
                    <a:bodyPr/>
                    <a:lstStyle/>
                    <a:p>
                      <a:r>
                        <a:rPr lang="en-US" sz="1400" b="1" dirty="0"/>
                        <a:t>Configuration manager</a:t>
                      </a:r>
                    </a:p>
                  </a:txBody>
                  <a:tcPr marL="68570" marR="68570" marT="34290" marB="34290"/>
                </a:tc>
                <a:tc>
                  <a:txBody>
                    <a:bodyPr/>
                    <a:lstStyle/>
                    <a:p>
                      <a:r>
                        <a:rPr lang="en-US" sz="1400" dirty="0"/>
                        <a:t>Centrally managed app installation, credentials &amp; maintenance.</a:t>
                      </a:r>
                    </a:p>
                  </a:txBody>
                  <a:tcPr marL="68570" marR="68570" marT="34290" marB="34290"/>
                </a:tc>
                <a:extLst>
                  <a:ext uri="{0D108BD9-81ED-4DB2-BD59-A6C34878D82A}">
                    <a16:rowId xmlns:a16="http://schemas.microsoft.com/office/drawing/2014/main" val="3742480625"/>
                  </a:ext>
                </a:extLst>
              </a:tr>
              <a:tr h="339439">
                <a:tc>
                  <a:txBody>
                    <a:bodyPr/>
                    <a:lstStyle/>
                    <a:p>
                      <a:r>
                        <a:rPr lang="en-US" sz="1400" b="1" dirty="0"/>
                        <a:t>Containerized</a:t>
                      </a:r>
                    </a:p>
                  </a:txBody>
                  <a:tcPr marL="68570" marR="68570" marT="34290" marB="34290"/>
                </a:tc>
                <a:tc>
                  <a:txBody>
                    <a:bodyPr/>
                    <a:lstStyle/>
                    <a:p>
                      <a:r>
                        <a:rPr lang="en-US" sz="1400" dirty="0"/>
                        <a:t>Abstract app management from infrastructure. Cloud/DC agnostic.</a:t>
                      </a:r>
                    </a:p>
                  </a:txBody>
                  <a:tcPr marL="68570" marR="68570" marT="34290" marB="34290"/>
                </a:tc>
                <a:extLst>
                  <a:ext uri="{0D108BD9-81ED-4DB2-BD59-A6C34878D82A}">
                    <a16:rowId xmlns:a16="http://schemas.microsoft.com/office/drawing/2014/main" val="2543906882"/>
                  </a:ext>
                </a:extLst>
              </a:tr>
              <a:tr h="480060">
                <a:tc>
                  <a:txBody>
                    <a:bodyPr/>
                    <a:lstStyle/>
                    <a:p>
                      <a:r>
                        <a:rPr lang="en-US" sz="1400" b="1" dirty="0"/>
                        <a:t>Custom image</a:t>
                      </a:r>
                    </a:p>
                  </a:txBody>
                  <a:tcPr marL="68570" marR="68570" marT="34290" marB="34290"/>
                </a:tc>
                <a:tc>
                  <a:txBody>
                    <a:bodyPr/>
                    <a:lstStyle/>
                    <a:p>
                      <a:r>
                        <a:rPr lang="en-US" sz="1400" dirty="0"/>
                        <a:t>Small self-contained apps. Fast deploy. Immutable build, test, deploy pipelines.</a:t>
                      </a:r>
                    </a:p>
                  </a:txBody>
                  <a:tcPr marL="68570" marR="68570" marT="34290" marB="34290"/>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5940711" y="-2662579"/>
            <a:ext cx="4443498" cy="1345847"/>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109712" rIns="0" bIns="109712" numCol="1" spcCol="0" rtlCol="0" fromWordArt="0" anchor="t" anchorCtr="0" forceAA="0" compatLnSpc="1">
                <a:prstTxWarp prst="textNoShape">
                  <a:avLst/>
                </a:prstTxWarp>
                <a:noAutofit/>
              </a:bodyPr>
              <a:lstStyle/>
              <a:p>
                <a:pPr defTabSz="672034">
                  <a:defRPr/>
                </a:pP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3227364" y="2028138"/>
            <a:ext cx="5014993" cy="2290037"/>
          </a:xfrm>
          <a:prstGeom prst="rect">
            <a:avLst/>
          </a:prstGeom>
        </p:spPr>
        <p:txBody>
          <a:bodyPr vert="horz" wrap="square" lIns="134414" tIns="107531" rIns="134414" bIns="107531"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515">
              <a:spcBef>
                <a:spcPts val="900"/>
              </a:spcBef>
              <a:defRPr/>
            </a:pPr>
            <a:r>
              <a:rPr lang="en-US" sz="1800" dirty="0">
                <a:solidFill>
                  <a:srgbClr val="353535"/>
                </a:solidFill>
                <a:latin typeface="Segoe UI Light"/>
                <a:cs typeface="Segoe UI Semibold" panose="020B0702040204020203" pitchFamily="34" charset="0"/>
              </a:rPr>
              <a:t>Compute pools for job processing</a:t>
            </a:r>
          </a:p>
          <a:p>
            <a:pPr defTabSz="685515">
              <a:spcBef>
                <a:spcPts val="900"/>
              </a:spcBef>
              <a:defRPr/>
            </a:pPr>
            <a:r>
              <a:rPr lang="en-US" sz="1800" dirty="0">
                <a:solidFill>
                  <a:srgbClr val="353535"/>
                </a:solidFill>
                <a:latin typeface="Segoe UI Light"/>
                <a:cs typeface="Segoe UI Semibold" panose="020B0702040204020203" pitchFamily="34" charset="0"/>
              </a:rPr>
              <a:t>Automatic scaling and regional coverage</a:t>
            </a:r>
          </a:p>
          <a:p>
            <a:pPr defTabSz="685515">
              <a:spcBef>
                <a:spcPts val="900"/>
              </a:spcBef>
              <a:defRPr/>
            </a:pPr>
            <a:r>
              <a:rPr lang="en-US" sz="1800" dirty="0">
                <a:solidFill>
                  <a:srgbClr val="353535"/>
                </a:solidFill>
                <a:latin typeface="Segoe UI Light"/>
                <a:cs typeface="Segoe UI Semibold" panose="020B0702040204020203" pitchFamily="34" charset="0"/>
              </a:rPr>
              <a:t>Linux and Windows</a:t>
            </a:r>
          </a:p>
          <a:p>
            <a:pPr defTabSz="685515">
              <a:spcBef>
                <a:spcPts val="900"/>
              </a:spcBef>
              <a:defRPr/>
            </a:pPr>
            <a:r>
              <a:rPr lang="en-US" sz="1800" dirty="0">
                <a:solidFill>
                  <a:srgbClr val="353535"/>
                </a:solidFill>
                <a:latin typeface="Segoe UI Light"/>
                <a:cs typeface="Segoe UI Semibold" panose="020B0702040204020203" pitchFamily="34" charset="0"/>
              </a:rPr>
              <a:t>Automatically recover failed tasks</a:t>
            </a:r>
          </a:p>
          <a:p>
            <a:pPr defTabSz="685515">
              <a:spcBef>
                <a:spcPts val="900"/>
              </a:spcBef>
              <a:defRPr/>
            </a:pPr>
            <a:r>
              <a:rPr lang="en-US" sz="1800" dirty="0" err="1">
                <a:solidFill>
                  <a:srgbClr val="353535"/>
                </a:solidFill>
                <a:latin typeface="Segoe UI Light"/>
                <a:cs typeface="Segoe UI Semibold" panose="020B0702040204020203" pitchFamily="34" charset="0"/>
              </a:rPr>
              <a:t>Input/Output</a:t>
            </a:r>
            <a:r>
              <a:rPr lang="en-US" sz="1800" dirty="0">
                <a:solidFill>
                  <a:srgbClr val="353535"/>
                </a:solidFill>
                <a:latin typeface="Segoe UI Light"/>
                <a:cs typeface="Segoe UI Semibold" panose="020B0702040204020203" pitchFamily="34" charset="0"/>
              </a:rPr>
              <a:t> handling</a:t>
            </a:r>
          </a:p>
          <a:p>
            <a:pPr defTabSz="685515">
              <a:spcBef>
                <a:spcPts val="900"/>
              </a:spcBef>
              <a:defRPr/>
            </a:pPr>
            <a:r>
              <a:rPr lang="en-US" sz="18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04783" y="1701197"/>
            <a:ext cx="2713745" cy="3297738"/>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
        <p:nvSpPr>
          <p:cNvPr id="3" name="Text Placeholder 2">
            <a:extLst>
              <a:ext uri="{FF2B5EF4-FFF2-40B4-BE49-F238E27FC236}">
                <a16:creationId xmlns:a16="http://schemas.microsoft.com/office/drawing/2014/main" id="{0A69F7FE-6DA7-496F-92A0-97BC7048B27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35227D1-3E32-4097-86BD-626DF2EE50D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2934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3580E2-A2B9-4BFF-9E0E-0B91FA80BD71}"/>
              </a:ext>
            </a:extLst>
          </p:cNvPr>
          <p:cNvSpPr>
            <a:spLocks noGrp="1"/>
          </p:cNvSpPr>
          <p:nvPr>
            <p:ph type="title"/>
          </p:nvPr>
        </p:nvSpPr>
        <p:spPr/>
        <p:txBody>
          <a:bodyPr/>
          <a:lstStyle/>
          <a:p>
            <a:endParaRPr lang="en-US"/>
          </a:p>
        </p:txBody>
      </p:sp>
      <p:sp>
        <p:nvSpPr>
          <p:cNvPr id="2" name="Text Placeholder 1"/>
          <p:cNvSpPr>
            <a:spLocks noGrp="1"/>
          </p:cNvSpPr>
          <p:nvPr>
            <p:ph type="body" idx="1"/>
          </p:nvPr>
        </p:nvSpPr>
        <p:spPr/>
        <p:txBody>
          <a:bodyPr/>
          <a:lstStyle/>
          <a:p>
            <a:r>
              <a:rPr lang="en-US"/>
              <a:t>What is a Container?</a:t>
            </a:r>
          </a:p>
        </p:txBody>
      </p:sp>
      <p:sp>
        <p:nvSpPr>
          <p:cNvPr id="5" name="Text Placeholder 4">
            <a:extLst>
              <a:ext uri="{FF2B5EF4-FFF2-40B4-BE49-F238E27FC236}">
                <a16:creationId xmlns:a16="http://schemas.microsoft.com/office/drawing/2014/main" id="{D67C830C-F3ED-4621-98F3-E27F0CCCD588}"/>
              </a:ext>
            </a:extLst>
          </p:cNvPr>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stretch>
            <a:fillRect/>
          </a:stretch>
        </p:blipFill>
        <p:spPr>
          <a:xfrm>
            <a:off x="1652640" y="1713448"/>
            <a:ext cx="6099577" cy="4064861"/>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631" y="1620088"/>
            <a:ext cx="6377375" cy="425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dirty="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20245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4130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Tree>
    <p:extLst>
      <p:ext uri="{BB962C8B-B14F-4D97-AF65-F5344CB8AC3E}">
        <p14:creationId xmlns:p14="http://schemas.microsoft.com/office/powerpoint/2010/main" val="542293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3638CF-66DD-42FE-AFCA-5449D562034C}"/>
              </a:ext>
            </a:extLst>
          </p:cNvPr>
          <p:cNvSpPr>
            <a:spLocks noGrp="1"/>
          </p:cNvSpPr>
          <p:nvPr>
            <p:ph type="body" sz="quarter" idx="10"/>
          </p:nvPr>
        </p:nvSpPr>
        <p:spPr/>
        <p:txBody>
          <a:bodyPr/>
          <a:lstStyle/>
          <a:p>
            <a:r>
              <a:rPr lang="en-US" sz="1600" dirty="0"/>
              <a:t>Design solutions using virtual machines (VMs) </a:t>
            </a:r>
          </a:p>
          <a:p>
            <a:pPr marL="288925" lvl="1" indent="0">
              <a:buNone/>
            </a:pPr>
            <a:r>
              <a:rPr lang="en-US" sz="1050" dirty="0"/>
              <a:t>Design VM deployments by leveraging availability sets, fault domains, and update domains in Azure; use web app for containers; design VM Scale Sets; design for compute-intensive tasks using Azure Batch and Azure Batch AI; define a migration strategy from cloud services; determine when to use reserved instances; design for VMs in a </a:t>
            </a:r>
            <a:r>
              <a:rPr lang="en-US" sz="1050" dirty="0" err="1"/>
              <a:t>DevTest</a:t>
            </a:r>
            <a:r>
              <a:rPr lang="en-US" sz="1050" dirty="0"/>
              <a:t> Lab environment (including formulas, images, artifacts, claiming and un-claiming VMs); determine when to use Accelerated Networking; recommend use of Azure Backup and Azure Site Recovery including support for Linux in Azure Backup and integrating Azure Backup in the VM creation process; recommend when to use availability zones </a:t>
            </a:r>
          </a:p>
          <a:p>
            <a:r>
              <a:rPr lang="en-US" sz="1600" dirty="0"/>
              <a:t>Design solutions for </a:t>
            </a:r>
            <a:r>
              <a:rPr lang="en-US" sz="1600" dirty="0" err="1"/>
              <a:t>serverless</a:t>
            </a:r>
            <a:r>
              <a:rPr lang="en-US" sz="1600" dirty="0"/>
              <a:t> computing </a:t>
            </a:r>
          </a:p>
          <a:p>
            <a:pPr marL="288925" lvl="1" indent="0">
              <a:buNone/>
            </a:pPr>
            <a:r>
              <a:rPr lang="en-US" sz="1050" dirty="0"/>
              <a:t>Use Azure Functions to implement event-driven actions; design data storage solutions for </a:t>
            </a:r>
            <a:r>
              <a:rPr lang="en-US" sz="1050" dirty="0" err="1"/>
              <a:t>serverless</a:t>
            </a:r>
            <a:r>
              <a:rPr lang="en-US" sz="1050" dirty="0"/>
              <a:t> computing; design for </a:t>
            </a:r>
            <a:r>
              <a:rPr lang="en-US" sz="1050" dirty="0" err="1"/>
              <a:t>serverless</a:t>
            </a:r>
            <a:r>
              <a:rPr lang="en-US" sz="1050" dirty="0"/>
              <a:t> computing using Azure Container Instances; design application solutions by using Azure Logic Apps, Azure Functions, or both; determine when to use API management service; design event routing solutions using Azure Event Grid; design solutions that integrate stream processing and bot messaging </a:t>
            </a:r>
          </a:p>
          <a:p>
            <a:r>
              <a:rPr lang="en-US" sz="1600" dirty="0"/>
              <a:t>Design microservices-based solutions   </a:t>
            </a:r>
          </a:p>
          <a:p>
            <a:pPr marL="288925" lvl="1" indent="0">
              <a:buNone/>
            </a:pPr>
            <a:r>
              <a:rPr lang="en-US" sz="105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Isolated; design for API apps; determine when to use API management service; determine when to use Web Apps on Linux; determine when to use a CDN; determine when to use a cache, including Azure </a:t>
            </a:r>
            <a:r>
              <a:rPr lang="en-US" sz="1050" dirty="0" err="1"/>
              <a:t>Redis</a:t>
            </a:r>
            <a:r>
              <a:rPr lang="en-US" sz="1050" dirty="0"/>
              <a:t> cache </a:t>
            </a:r>
          </a:p>
          <a:p>
            <a:r>
              <a:rPr lang="en-US" sz="1600" dirty="0"/>
              <a:t>Design web applications </a:t>
            </a:r>
          </a:p>
          <a:p>
            <a:pPr marL="288925" lvl="1" indent="0">
              <a:buNone/>
            </a:pPr>
            <a:r>
              <a:rPr lang="en-US" sz="105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Isolated; design for API apps; determine when to use API management service; determine when to use Web Apps on Linux; determine when to use a CDN; determine when to use a cache, including Azure </a:t>
            </a:r>
            <a:r>
              <a:rPr lang="en-US" sz="1050" dirty="0" err="1"/>
              <a:t>Redis</a:t>
            </a:r>
            <a:r>
              <a:rPr lang="en-US" sz="1050" dirty="0"/>
              <a:t> cache </a:t>
            </a:r>
          </a:p>
          <a:p>
            <a:r>
              <a:rPr lang="en-US" sz="1600" dirty="0"/>
              <a:t>Create compute-intensive applications </a:t>
            </a:r>
          </a:p>
          <a:p>
            <a:pPr marL="288925" lvl="1" indent="0">
              <a:buNone/>
            </a:pPr>
            <a:r>
              <a:rPr lang="en-US" sz="1050" dirty="0"/>
              <a:t>Design high-performance computing (HPC) and other compute-intensive applications using Azure Services; determine when to use Azure Batch; design stateless components to accommodate scale; design lifecycle strategy for Azure Batch; design solution that implement low priority batching and job task counting</a:t>
            </a:r>
          </a:p>
        </p:txBody>
      </p:sp>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dirty="0"/>
              <a:t>Create and Manage Compute Resources (20-25%)</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1"/>
          </p:nvPr>
        </p:nvSpPr>
        <p:spPr>
          <a:xfrm>
            <a:off x="261188" y="6465277"/>
            <a:ext cx="8574837" cy="252765"/>
          </a:xfrm>
        </p:spPr>
        <p:txBody>
          <a:bodyPr/>
          <a:lstStyle/>
          <a:p>
            <a:r>
              <a:rPr lang="en-US" dirty="0"/>
              <a:t>March 22, 2018 changes: </a:t>
            </a:r>
            <a:r>
              <a:rPr lang="en-US" dirty="0">
                <a:hlinkClick r:id="rId3"/>
              </a:rPr>
              <a:t>http://download.microsoft.com/download/6/A/5/6A5A0096-1E8A-425D-9C6A-CE28EE4708A5/535_OD_Changes.pdf</a:t>
            </a:r>
            <a:r>
              <a:rPr lang="en-US" dirty="0"/>
              <a:t> </a:t>
            </a:r>
          </a:p>
        </p:txBody>
      </p:sp>
    </p:spTree>
    <p:extLst>
      <p:ext uri="{BB962C8B-B14F-4D97-AF65-F5344CB8AC3E}">
        <p14:creationId xmlns:p14="http://schemas.microsoft.com/office/powerpoint/2010/main" val="2041315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983854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8" name="Rectangle 27"/>
          <p:cNvSpPr/>
          <p:nvPr/>
        </p:nvSpPr>
        <p:spPr>
          <a:xfrm>
            <a:off x="5242876"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chemeClr val="tx1"/>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67928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291358"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248722"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411965" y="3552305"/>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411966"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24" name="Rectangle 23"/>
          <p:cNvSpPr/>
          <p:nvPr/>
        </p:nvSpPr>
        <p:spPr>
          <a:xfrm>
            <a:off x="7352025"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C</a:t>
            </a:r>
          </a:p>
        </p:txBody>
      </p:sp>
      <p:sp>
        <p:nvSpPr>
          <p:cNvPr id="28" name="Rectangle 27"/>
          <p:cNvSpPr/>
          <p:nvPr/>
        </p:nvSpPr>
        <p:spPr>
          <a:xfrm>
            <a:off x="5242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352566" y="3561028"/>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Tree>
    <p:extLst>
      <p:ext uri="{BB962C8B-B14F-4D97-AF65-F5344CB8AC3E}">
        <p14:creationId xmlns:p14="http://schemas.microsoft.com/office/powerpoint/2010/main" val="2406137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8501-FCB4-456D-82AF-77578F40374F}"/>
              </a:ext>
            </a:extLst>
          </p:cNvPr>
          <p:cNvSpPr>
            <a:spLocks noGrp="1"/>
          </p:cNvSpPr>
          <p:nvPr>
            <p:ph type="title"/>
          </p:nvPr>
        </p:nvSpPr>
        <p:spPr>
          <a:xfrm>
            <a:off x="140678" y="19875"/>
            <a:ext cx="8827476" cy="896817"/>
          </a:xfrm>
        </p:spPr>
        <p:txBody>
          <a:bodyPr/>
          <a:lstStyle/>
          <a:p>
            <a:endParaRPr lang="en-US"/>
          </a:p>
        </p:txBody>
      </p:sp>
      <p:sp>
        <p:nvSpPr>
          <p:cNvPr id="5" name="Text Placeholder 4"/>
          <p:cNvSpPr>
            <a:spLocks noGrp="1"/>
          </p:cNvSpPr>
          <p:nvPr>
            <p:ph type="body" idx="1"/>
          </p:nvPr>
        </p:nvSpPr>
        <p:spPr/>
        <p:txBody>
          <a:bodyPr/>
          <a:lstStyle/>
          <a:p>
            <a:pPr algn="ctr"/>
            <a:r>
              <a:rPr lang="en-US" sz="3971"/>
              <a:t>Why?</a:t>
            </a:r>
          </a:p>
        </p:txBody>
      </p:sp>
      <p:sp>
        <p:nvSpPr>
          <p:cNvPr id="3" name="Text Placeholder 2">
            <a:extLst>
              <a:ext uri="{FF2B5EF4-FFF2-40B4-BE49-F238E27FC236}">
                <a16:creationId xmlns:a16="http://schemas.microsoft.com/office/drawing/2014/main" id="{568C901D-CAE2-46B8-8BF4-CDCD75D7C37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95873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BF54-4876-4103-8FAB-62688EEEFE5B}"/>
              </a:ext>
            </a:extLst>
          </p:cNvPr>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pPr algn="ctr"/>
            <a:r>
              <a:rPr lang="en-US" sz="3971"/>
              <a:t>Lightweight</a:t>
            </a:r>
          </a:p>
        </p:txBody>
      </p:sp>
      <p:sp>
        <p:nvSpPr>
          <p:cNvPr id="3" name="Text Placeholder 2">
            <a:extLst>
              <a:ext uri="{FF2B5EF4-FFF2-40B4-BE49-F238E27FC236}">
                <a16:creationId xmlns:a16="http://schemas.microsoft.com/office/drawing/2014/main" id="{589DB4BC-CD97-4D98-A039-8DF0C3DEF9B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271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13E3-5F14-4196-8EF7-DE0692C05AC3}"/>
              </a:ext>
            </a:extLst>
          </p:cNvPr>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pPr algn="ctr"/>
            <a:r>
              <a:rPr lang="en-US" sz="3971"/>
              <a:t>Portable</a:t>
            </a:r>
          </a:p>
        </p:txBody>
      </p:sp>
      <p:sp>
        <p:nvSpPr>
          <p:cNvPr id="3" name="Text Placeholder 2">
            <a:extLst>
              <a:ext uri="{FF2B5EF4-FFF2-40B4-BE49-F238E27FC236}">
                <a16:creationId xmlns:a16="http://schemas.microsoft.com/office/drawing/2014/main" id="{A6F60CF5-13FB-4924-AE7D-4F6965EC9A9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12796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2993-B7E4-4532-B401-C1A3B28C98B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091DC3-B437-4142-9E63-90BFAECA55C3}"/>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F119B115-FBC1-45A0-8305-F3D2E1567DF1}"/>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173896" y="2104404"/>
            <a:ext cx="2952750" cy="2847975"/>
          </a:xfrm>
          <a:prstGeom prst="rect">
            <a:avLst/>
          </a:prstGeom>
        </p:spPr>
      </p:pic>
    </p:spTree>
    <p:extLst>
      <p:ext uri="{BB962C8B-B14F-4D97-AF65-F5344CB8AC3E}">
        <p14:creationId xmlns:p14="http://schemas.microsoft.com/office/powerpoint/2010/main" val="421993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124" y="2660989"/>
            <a:ext cx="8122257" cy="1523494"/>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Ok, I’ve got containers. </a:t>
            </a:r>
          </a:p>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6616" y="2631599"/>
            <a:ext cx="8122257" cy="1371145"/>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1812472"/>
            <a:ext cx="806942" cy="2713598"/>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683AE4-9A75-4844-BFB4-9814D3C547C4}"/>
              </a:ext>
            </a:extLst>
          </p:cNvPr>
          <p:cNvSpPr>
            <a:spLocks noGrp="1"/>
          </p:cNvSpPr>
          <p:nvPr>
            <p:ph type="ctrTitle" sz="quarter"/>
          </p:nvPr>
        </p:nvSpPr>
        <p:spPr/>
        <p:txBody>
          <a:bodyPr/>
          <a:lstStyle/>
          <a:p>
            <a:r>
              <a:rPr lang="en-US" dirty="0"/>
              <a:t>Deploy workloads on Azure Resource Manager (ARM) virtual machines (VMs) </a:t>
            </a:r>
            <a:br>
              <a:rPr lang="en-US" dirty="0"/>
            </a:br>
            <a:endParaRPr lang="en-US" dirty="0"/>
          </a:p>
        </p:txBody>
      </p:sp>
      <p:sp>
        <p:nvSpPr>
          <p:cNvPr id="10" name="Text Placeholder 9">
            <a:extLst>
              <a:ext uri="{FF2B5EF4-FFF2-40B4-BE49-F238E27FC236}">
                <a16:creationId xmlns:a16="http://schemas.microsoft.com/office/drawing/2014/main" id="{6B3B2E70-AEFF-44A6-8B71-B61B480102E4}"/>
              </a:ext>
            </a:extLst>
          </p:cNvPr>
          <p:cNvSpPr>
            <a:spLocks noGrp="1"/>
          </p:cNvSpPr>
          <p:nvPr>
            <p:ph type="body" sz="quarter" idx="10"/>
          </p:nvPr>
        </p:nvSpPr>
        <p:spPr>
          <a:xfrm>
            <a:off x="261938" y="1590143"/>
            <a:ext cx="8577262" cy="3896259"/>
          </a:xfrm>
        </p:spPr>
        <p:txBody>
          <a:bodyPr/>
          <a:lstStyle/>
          <a:p>
            <a:r>
              <a:rPr lang="en-US" sz="2400" dirty="0"/>
              <a:t>Design VM deployments by leveraging availability sets, fault domains, and update domains in Azure; use web app for containers; design VM Scale Sets; design for compute-intensive tasks using Azure Batch and Azure Batch AI; define a migration strategy from cloud services; determine when to use reserved instances; design for VMs in a </a:t>
            </a:r>
            <a:r>
              <a:rPr lang="en-US" sz="2400" dirty="0" err="1"/>
              <a:t>DevTest</a:t>
            </a:r>
            <a:r>
              <a:rPr lang="en-US" sz="2400" dirty="0"/>
              <a:t> Lab environment (including formulas, images, artifacts, claiming and un-claiming VMs); determine when to use Accelerated Networking; recommend use of Azure Backup and Azure Site Recovery including support for Linux in Azure Backup and integrating Azure Backup in the VM creation process; recommend when to use availability zones </a:t>
            </a:r>
          </a:p>
          <a:p>
            <a:endParaRPr lang="en-US" sz="2400" dirty="0"/>
          </a:p>
        </p:txBody>
      </p:sp>
      <p:sp>
        <p:nvSpPr>
          <p:cNvPr id="11" name="Text Placeholder 10">
            <a:extLst>
              <a:ext uri="{FF2B5EF4-FFF2-40B4-BE49-F238E27FC236}">
                <a16:creationId xmlns:a16="http://schemas.microsoft.com/office/drawing/2014/main" id="{35AC4761-9161-4EAD-A601-4C5A52E0B7A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1558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269460"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256190" y="5337551"/>
            <a:ext cx="1091762"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256190" y="4977079"/>
            <a:ext cx="1091762"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256190" y="4606882"/>
            <a:ext cx="1091762"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399189" y="4116220"/>
            <a:ext cx="805763" cy="409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2152001"/>
            <a:ext cx="806942" cy="1954496"/>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892" y="2898636"/>
            <a:ext cx="8255265" cy="685572"/>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28C69A-716F-4060-96B8-8BD8530A3E45}"/>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22E7B7B4-824E-455C-8DE5-9349197FE811}"/>
              </a:ext>
            </a:extLst>
          </p:cNvPr>
          <p:cNvSpPr>
            <a:spLocks noGrp="1"/>
          </p:cNvSpPr>
          <p:nvPr>
            <p:ph type="title"/>
          </p:nvPr>
        </p:nvSpPr>
        <p:spPr/>
        <p:txBody>
          <a:bodyPr/>
          <a:lstStyle/>
          <a:p>
            <a:r>
              <a:rPr lang="en-US" dirty="0"/>
              <a:t>DevOps + Containers Enable Microservices</a:t>
            </a:r>
          </a:p>
        </p:txBody>
      </p:sp>
    </p:spTree>
    <p:extLst>
      <p:ext uri="{BB962C8B-B14F-4D97-AF65-F5344CB8AC3E}">
        <p14:creationId xmlns:p14="http://schemas.microsoft.com/office/powerpoint/2010/main" val="8077235"/>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sp>
        <p:nvSpPr>
          <p:cNvPr id="4" name="Text Placeholder 3">
            <a:extLst>
              <a:ext uri="{FF2B5EF4-FFF2-40B4-BE49-F238E27FC236}">
                <a16:creationId xmlns:a16="http://schemas.microsoft.com/office/drawing/2014/main" id="{A2BEED8B-2ADB-4FAC-9191-0B995E7D5E9B}"/>
              </a:ext>
            </a:extLst>
          </p:cNvPr>
          <p:cNvSpPr>
            <a:spLocks noGrp="1"/>
          </p:cNvSpPr>
          <p:nvPr>
            <p:ph type="body" idx="1"/>
          </p:nvPr>
        </p:nvSpPr>
        <p:spPr/>
        <p:txBody>
          <a:bodyPr/>
          <a:lstStyle/>
          <a:p>
            <a:endParaRPr lang="en-US" dirty="0"/>
          </a:p>
        </p:txBody>
      </p:sp>
      <p:sp>
        <p:nvSpPr>
          <p:cNvPr id="6" name="Text Placeholder 5">
            <a:extLst>
              <a:ext uri="{FF2B5EF4-FFF2-40B4-BE49-F238E27FC236}">
                <a16:creationId xmlns:a16="http://schemas.microsoft.com/office/drawing/2014/main" id="{E629A14E-69FE-4E6D-8A03-A9A5C7D466E3}"/>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125663"/>
            <a:ext cx="5800725" cy="3263900"/>
          </a:xfrm>
        </p:spPr>
      </p:pic>
      <p:sp>
        <p:nvSpPr>
          <p:cNvPr id="3" name="Rectangle 2">
            <a:extLst>
              <a:ext uri="{FF2B5EF4-FFF2-40B4-BE49-F238E27FC236}">
                <a16:creationId xmlns:a16="http://schemas.microsoft.com/office/drawing/2014/main" id="{550D79CF-83ED-4FD7-93B5-F6A32F0AE004}"/>
              </a:ext>
            </a:extLst>
          </p:cNvPr>
          <p:cNvSpPr/>
          <p:nvPr/>
        </p:nvSpPr>
        <p:spPr>
          <a:xfrm>
            <a:off x="2789474" y="2125663"/>
            <a:ext cx="3011251" cy="3163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705" y="1123514"/>
            <a:ext cx="7036594"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535382" y="5314165"/>
            <a:ext cx="4572000" cy="623239"/>
          </a:xfrm>
          <a:prstGeom prst="rect">
            <a:avLst/>
          </a:prstGeom>
        </p:spPr>
        <p:txBody>
          <a:bodyPr lIns="68574" tIns="34286" rIns="68574" bIns="34286">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&amp; Monolithic vs Micro Services</a:t>
            </a:r>
          </a:p>
        </p:txBody>
      </p:sp>
      <p:sp>
        <p:nvSpPr>
          <p:cNvPr id="4" name="Text Placeholder 3"/>
          <p:cNvSpPr>
            <a:spLocks noGrp="1"/>
          </p:cNvSpPr>
          <p:nvPr>
            <p:ph type="body" sz="quarter" idx="10"/>
          </p:nvPr>
        </p:nvSpPr>
        <p:spPr>
          <a:xfrm>
            <a:off x="5712310" y="1526914"/>
            <a:ext cx="3431690" cy="4722831"/>
          </a:xfrm>
        </p:spPr>
        <p:txBody>
          <a:bodyPr/>
          <a:lstStyle/>
          <a:p>
            <a:r>
              <a:rPr lang="en-US" sz="3000" u="sng" dirty="0"/>
              <a:t>Micro Services</a:t>
            </a:r>
          </a:p>
          <a:p>
            <a:r>
              <a:rPr lang="en-US" sz="2100" b="1" i="1" dirty="0">
                <a:solidFill>
                  <a:srgbClr val="FFFF00"/>
                </a:solidFill>
              </a:rPr>
              <a:t>Split </a:t>
            </a:r>
            <a:r>
              <a:rPr lang="en-US" sz="1800" b="1" i="1" dirty="0">
                <a:solidFill>
                  <a:srgbClr val="FFFF00"/>
                </a:solidFill>
              </a:rPr>
              <a:t>Services</a:t>
            </a:r>
            <a:r>
              <a:rPr lang="en-US" sz="2100" b="1" i="1" dirty="0">
                <a:solidFill>
                  <a:srgbClr val="FFFF00"/>
                </a:solidFill>
              </a:rPr>
              <a:t> into small pieces</a:t>
            </a:r>
          </a:p>
          <a:p>
            <a:pPr marL="342900" indent="-342900">
              <a:buFont typeface="Arial" panose="020B0604020202020204" pitchFamily="34" charset="0"/>
              <a:buChar char="•"/>
            </a:pPr>
            <a:r>
              <a:rPr lang="en-US" sz="2100" dirty="0"/>
              <a:t>Easily Scale, Deploy, code, etc.</a:t>
            </a:r>
          </a:p>
          <a:p>
            <a:pPr marL="342900" indent="-342900">
              <a:buFont typeface="Arial" panose="020B0604020202020204" pitchFamily="34" charset="0"/>
              <a:buChar char="•"/>
            </a:pPr>
            <a:r>
              <a:rPr lang="en-US" sz="2100" dirty="0"/>
              <a:t>Faster Execution</a:t>
            </a:r>
          </a:p>
          <a:p>
            <a:pPr marL="342900" indent="-342900">
              <a:buFont typeface="Arial" panose="020B0604020202020204" pitchFamily="34" charset="0"/>
              <a:buChar char="•"/>
            </a:pPr>
            <a:r>
              <a:rPr lang="en-US" sz="2100" dirty="0"/>
              <a:t>Higher Reliability</a:t>
            </a:r>
          </a:p>
          <a:p>
            <a:pPr marL="342900" indent="-342900">
              <a:buFont typeface="Arial" panose="020B0604020202020204" pitchFamily="34" charset="0"/>
              <a:buChar char="•"/>
            </a:pPr>
            <a:r>
              <a:rPr lang="en-US" sz="2100" dirty="0"/>
              <a:t>Faster MTTR </a:t>
            </a:r>
            <a:r>
              <a:rPr lang="en-US" sz="900" dirty="0"/>
              <a:t>mean time to repair</a:t>
            </a:r>
            <a:endParaRPr lang="en-US" sz="2100" dirty="0"/>
          </a:p>
          <a:p>
            <a:pPr marL="342900" indent="-342900">
              <a:buFont typeface="Arial" panose="020B0604020202020204" pitchFamily="34" charset="0"/>
              <a:buChar char="•"/>
            </a:pPr>
            <a:r>
              <a:rPr lang="en-US" sz="2100" dirty="0"/>
              <a:t>Agile capabilities</a:t>
            </a:r>
          </a:p>
          <a:p>
            <a:pPr marL="342900" indent="-342900">
              <a:buFont typeface="Arial" panose="020B0604020202020204" pitchFamily="34" charset="0"/>
              <a:buChar char="•"/>
            </a:pPr>
            <a:r>
              <a:rPr lang="en-US" sz="2100" dirty="0"/>
              <a:t>Automation Continuous Delivery</a:t>
            </a:r>
          </a:p>
          <a:p>
            <a:pPr marL="342900" indent="-342900">
              <a:buFont typeface="Arial" panose="020B0604020202020204" pitchFamily="34" charset="0"/>
              <a:buChar char="•"/>
            </a:pPr>
            <a:r>
              <a:rPr lang="en-US" sz="2100" dirty="0"/>
              <a:t>Amplify Feedback Loops</a:t>
            </a:r>
          </a:p>
        </p:txBody>
      </p:sp>
      <p:sp>
        <p:nvSpPr>
          <p:cNvPr id="5" name="Text Placeholder 4"/>
          <p:cNvSpPr>
            <a:spLocks noGrp="1"/>
          </p:cNvSpPr>
          <p:nvPr>
            <p:ph type="body" sz="quarter" idx="11"/>
          </p:nvPr>
        </p:nvSpPr>
        <p:spPr>
          <a:xfrm>
            <a:off x="200220" y="1676334"/>
            <a:ext cx="3527305" cy="4607415"/>
          </a:xfrm>
        </p:spPr>
        <p:txBody>
          <a:bodyPr/>
          <a:lstStyle/>
          <a:p>
            <a:r>
              <a:rPr lang="en-US" sz="3000" u="sng" dirty="0"/>
              <a:t>Monolithic</a:t>
            </a:r>
          </a:p>
          <a:p>
            <a:r>
              <a:rPr lang="en-US" sz="2100" b="1" dirty="0">
                <a:solidFill>
                  <a:srgbClr val="FFFF00"/>
                </a:solidFill>
              </a:rPr>
              <a:t>All Feature in Full App</a:t>
            </a:r>
          </a:p>
          <a:p>
            <a:pPr marL="342900" indent="-342900">
              <a:buFont typeface="Arial" panose="020B0604020202020204" pitchFamily="34" charset="0"/>
              <a:buChar char="•"/>
            </a:pPr>
            <a:r>
              <a:rPr lang="en-US" sz="2100" dirty="0"/>
              <a:t>Long Cycles (Dev, Test, Q/A, Deploy, update, etc.)</a:t>
            </a:r>
          </a:p>
          <a:p>
            <a:pPr marL="342900" indent="-342900">
              <a:buFont typeface="Arial" panose="020B0604020202020204" pitchFamily="34" charset="0"/>
              <a:buChar char="•"/>
            </a:pPr>
            <a:r>
              <a:rPr lang="en-US" sz="2100" dirty="0"/>
              <a:t>Error / Bug Prone</a:t>
            </a:r>
          </a:p>
          <a:p>
            <a:pPr marL="342900" indent="-342900">
              <a:buFont typeface="Arial" panose="020B0604020202020204" pitchFamily="34" charset="0"/>
              <a:buChar char="•"/>
            </a:pPr>
            <a:r>
              <a:rPr lang="en-US" sz="2100" dirty="0"/>
              <a:t>Expensive</a:t>
            </a:r>
          </a:p>
          <a:p>
            <a:pPr marL="342900" indent="-342900">
              <a:buFont typeface="Arial" panose="020B0604020202020204" pitchFamily="34" charset="0"/>
              <a:buChar char="•"/>
            </a:pPr>
            <a:r>
              <a:rPr lang="en-US" sz="2100" dirty="0"/>
              <a:t>Quick Fixes hard or impossible</a:t>
            </a:r>
          </a:p>
          <a:p>
            <a:pPr marL="342900" indent="-342900">
              <a:buFont typeface="Arial" panose="020B0604020202020204" pitchFamily="34" charset="0"/>
              <a:buChar char="•"/>
            </a:pPr>
            <a:r>
              <a:rPr lang="en-US" sz="2100" dirty="0"/>
              <a:t>More bottlenecks</a:t>
            </a:r>
          </a:p>
          <a:p>
            <a:pPr marL="342900" indent="-342900">
              <a:buFont typeface="Arial" panose="020B0604020202020204" pitchFamily="34" charset="0"/>
              <a:buChar char="•"/>
            </a:pPr>
            <a:r>
              <a:rPr lang="en-US" sz="2100" dirty="0"/>
              <a:t>Harder to test (more changes at once)</a:t>
            </a:r>
          </a:p>
        </p:txBody>
      </p:sp>
      <p:graphicFrame>
        <p:nvGraphicFramePr>
          <p:cNvPr id="3" name="Diagram 2"/>
          <p:cNvGraphicFramePr/>
          <p:nvPr>
            <p:extLst/>
          </p:nvPr>
        </p:nvGraphicFramePr>
        <p:xfrm>
          <a:off x="3061809" y="2523513"/>
          <a:ext cx="2735615" cy="2944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93188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261938" y="1418760"/>
            <a:ext cx="8574087" cy="4352268"/>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885" y="591956"/>
            <a:ext cx="490815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Service</a:t>
            </a:r>
            <a:endParaRPr sz="3975">
              <a:solidFill>
                <a:srgbClr val="353535"/>
              </a:solidFill>
            </a:endParaRPr>
          </a:p>
        </p:txBody>
      </p:sp>
      <p:grpSp>
        <p:nvGrpSpPr>
          <p:cNvPr id="34" name="Group 33"/>
          <p:cNvGrpSpPr/>
          <p:nvPr/>
        </p:nvGrpSpPr>
        <p:grpSpPr>
          <a:xfrm>
            <a:off x="4621003" y="1657323"/>
            <a:ext cx="4436477" cy="3858038"/>
            <a:chOff x="6417613" y="1088000"/>
            <a:chExt cx="6033917" cy="5246455"/>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317">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algn="ctr" defTabSz="672034">
                <a:defRPr/>
              </a:pPr>
              <a:r>
                <a:rPr lang="en-US" sz="2325"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2" y="5449739"/>
              <a:ext cx="1075940"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8" name="Rectangle 47"/>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9" name="Rectangle 48"/>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0" name="Rectangle 49"/>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1" name="Rectangle 50"/>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263933" y="1993695"/>
            <a:ext cx="4302432" cy="3726148"/>
          </a:xfrm>
          <a:prstGeom prst="rect">
            <a:avLst/>
          </a:prstGeom>
          <a:noFill/>
        </p:spPr>
        <p:txBody>
          <a:bodyPr wrap="square" lIns="137160" tIns="109728" rIns="137160" bIns="109728" rtlCol="0">
            <a:spAutoFit/>
          </a:bodyPr>
          <a:lstStyle/>
          <a:p>
            <a:pPr>
              <a:lnSpc>
                <a:spcPct val="90000"/>
              </a:lnSpc>
              <a:spcAft>
                <a:spcPts val="450"/>
              </a:spcAft>
            </a:pPr>
            <a:r>
              <a:rPr lang="en-US" b="0" dirty="0">
                <a:gradFill>
                  <a:gsLst>
                    <a:gs pos="2917">
                      <a:schemeClr val="tx1"/>
                    </a:gs>
                    <a:gs pos="30000">
                      <a:schemeClr val="tx1"/>
                    </a:gs>
                  </a:gsLst>
                  <a:lin ang="5400000" scaled="0"/>
                </a:gradFill>
              </a:rPr>
              <a:t>Making containers in Azure EZ!</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Standard Docker tooling &amp; API Support</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Streamlined provisioning of K8S, DCOS, and Docker Swarm</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Linux &amp; Windows Server Containers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Azure &amp; Azure Stack</a:t>
            </a:r>
          </a:p>
          <a:p>
            <a:pPr>
              <a:lnSpc>
                <a:spcPct val="90000"/>
              </a:lnSpc>
              <a:spcAft>
                <a:spcPts val="450"/>
              </a:spcAft>
            </a:pPr>
            <a:endParaRPr lang="en-US" b="0" dirty="0">
              <a:gradFill>
                <a:gsLst>
                  <a:gs pos="2917">
                    <a:schemeClr val="tx1"/>
                  </a:gs>
                  <a:gs pos="30000">
                    <a:schemeClr val="tx1"/>
                  </a:gs>
                </a:gsLst>
                <a:lin ang="5400000" scaled="0"/>
              </a:gradFill>
            </a:endParaRPr>
          </a:p>
          <a:p>
            <a:pPr>
              <a:lnSpc>
                <a:spcPct val="90000"/>
              </a:lnSpc>
              <a:spcAft>
                <a:spcPts val="450"/>
              </a:spcAft>
            </a:pPr>
            <a:r>
              <a:rPr lang="en-US" b="0" dirty="0">
                <a:gradFill>
                  <a:gsLst>
                    <a:gs pos="2917">
                      <a:schemeClr val="tx1"/>
                    </a:gs>
                    <a:gs pos="30000">
                      <a:schemeClr val="tx1"/>
                    </a:gs>
                  </a:gsLst>
                  <a:lin ang="5400000" scaled="0"/>
                </a:gradFill>
              </a:rPr>
              <a:t>ACS --&gt; AKS (Preview)</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Focus on Kubernetes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Managed Orchestrator</a:t>
            </a:r>
          </a:p>
        </p:txBody>
      </p:sp>
      <p:sp>
        <p:nvSpPr>
          <p:cNvPr id="3" name="Title 2">
            <a:extLst>
              <a:ext uri="{FF2B5EF4-FFF2-40B4-BE49-F238E27FC236}">
                <a16:creationId xmlns:a16="http://schemas.microsoft.com/office/drawing/2014/main" id="{09343146-FE1F-4D5D-8EC2-BC1CA54CDA9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CFD840F8-BCAD-482C-B51C-4F0E1BAB2E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50841" y="2207995"/>
            <a:ext cx="5550868" cy="1717603"/>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350">
                <a:solidFill>
                  <a:srgbClr val="353535"/>
                </a:solidFill>
                <a:latin typeface="Segoe UI Semibold" panose="020B0702040204020203" pitchFamily="34" charset="0"/>
                <a:cs typeface="Segoe UI Semibold" panose="020B0702040204020203" pitchFamily="34" charset="0"/>
              </a:rPr>
              <a:t>Simplest </a:t>
            </a:r>
            <a:r>
              <a:rPr lang="en-US" sz="135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No VM management</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685471">
              <a:lnSpc>
                <a:spcPct val="100000"/>
              </a:lnSpc>
              <a:spcBef>
                <a:spcPts val="0"/>
              </a:spcBef>
              <a:spcAft>
                <a:spcPts val="882"/>
              </a:spcAft>
              <a:buClr>
                <a:srgbClr val="FFFFFF"/>
              </a:buClr>
              <a:buNone/>
              <a:defRPr/>
            </a:pPr>
            <a:endParaRPr lang="en-US" sz="135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23887" y="591956"/>
            <a:ext cx="7025336"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Instances (Preview)</a:t>
            </a:r>
            <a:endParaRPr sz="3975">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345" y="2207995"/>
            <a:ext cx="4201991" cy="220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grpSp>
        <p:nvGrpSpPr>
          <p:cNvPr id="24" name="Group 23"/>
          <p:cNvGrpSpPr/>
          <p:nvPr/>
        </p:nvGrpSpPr>
        <p:grpSpPr>
          <a:xfrm>
            <a:off x="3620725" y="2561011"/>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720662"/>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mIaaS</a:t>
            </a:r>
            <a:r>
              <a:rPr lang="en-US" sz="1350" b="0">
                <a:solidFill>
                  <a:prstClr val="black"/>
                </a:solidFill>
                <a:latin typeface="Segoe UI Light" panose="020B0502040204020203" pitchFamily="34" charset="0"/>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2B50CAB6-0584-451C-8DCE-0D24144FD07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BC9BDF7-571E-454A-8215-2820EC574538}"/>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6786F928-D695-4BE5-ACD3-F12AE89CDB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782618" y="4955255"/>
            <a:ext cx="1944092" cy="233287"/>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61481" y="5515373"/>
            <a:ext cx="1253033" cy="234224"/>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831181" y="4205445"/>
            <a:ext cx="2155503" cy="1169547"/>
          </a:xfrm>
          <a:prstGeom prst="rect">
            <a:avLst/>
          </a:prstGeom>
        </p:spPr>
      </p:pic>
      <p:pic>
        <p:nvPicPr>
          <p:cNvPr id="8" name="Picture 7"/>
          <p:cNvPicPr>
            <a:picLocks noChangeAspect="1"/>
          </p:cNvPicPr>
          <p:nvPr/>
        </p:nvPicPr>
        <p:blipFill>
          <a:blip r:embed="rId4"/>
          <a:stretch>
            <a:fillRect/>
          </a:stretch>
        </p:blipFill>
        <p:spPr>
          <a:xfrm>
            <a:off x="836183" y="2606513"/>
            <a:ext cx="2124904" cy="1506132"/>
          </a:xfrm>
          <a:prstGeom prst="rect">
            <a:avLst/>
          </a:prstGeom>
        </p:spPr>
      </p:pic>
      <p:pic>
        <p:nvPicPr>
          <p:cNvPr id="9" name="Picture 8"/>
          <p:cNvPicPr>
            <a:picLocks noChangeAspect="1"/>
          </p:cNvPicPr>
          <p:nvPr/>
        </p:nvPicPr>
        <p:blipFill>
          <a:blip r:embed="rId5"/>
          <a:stretch>
            <a:fillRect/>
          </a:stretch>
        </p:blipFill>
        <p:spPr>
          <a:xfrm>
            <a:off x="845019" y="1040296"/>
            <a:ext cx="2111305" cy="1495932"/>
          </a:xfrm>
          <a:prstGeom prst="rect">
            <a:avLst/>
          </a:prstGeom>
        </p:spPr>
      </p:pic>
      <p:pic>
        <p:nvPicPr>
          <p:cNvPr id="23" name="Picture 22"/>
          <p:cNvPicPr>
            <a:picLocks noChangeAspect="1"/>
          </p:cNvPicPr>
          <p:nvPr/>
        </p:nvPicPr>
        <p:blipFill rotWithShape="1">
          <a:blip r:embed="rId6"/>
          <a:srcRect b="7848"/>
          <a:stretch/>
        </p:blipFill>
        <p:spPr>
          <a:xfrm>
            <a:off x="1097254" y="5466877"/>
            <a:ext cx="7319871" cy="498155"/>
          </a:xfrm>
          <a:prstGeom prst="rect">
            <a:avLst/>
          </a:prstGeom>
        </p:spPr>
      </p:pic>
      <p:pic>
        <p:nvPicPr>
          <p:cNvPr id="19" name="Picture 18"/>
          <p:cNvPicPr>
            <a:picLocks noChangeAspect="1"/>
          </p:cNvPicPr>
          <p:nvPr/>
        </p:nvPicPr>
        <p:blipFill>
          <a:blip r:embed="rId7"/>
          <a:stretch>
            <a:fillRect/>
          </a:stretch>
        </p:blipFill>
        <p:spPr>
          <a:xfrm>
            <a:off x="6275460" y="1012624"/>
            <a:ext cx="2111305" cy="1495932"/>
          </a:xfrm>
          <a:prstGeom prst="rect">
            <a:avLst/>
          </a:prstGeom>
        </p:spPr>
      </p:pic>
      <p:pic>
        <p:nvPicPr>
          <p:cNvPr id="20" name="Picture 19"/>
          <p:cNvPicPr>
            <a:picLocks noChangeAspect="1"/>
          </p:cNvPicPr>
          <p:nvPr/>
        </p:nvPicPr>
        <p:blipFill>
          <a:blip r:embed="rId8"/>
          <a:stretch>
            <a:fillRect/>
          </a:stretch>
        </p:blipFill>
        <p:spPr>
          <a:xfrm>
            <a:off x="6282458" y="2598648"/>
            <a:ext cx="2155503" cy="1186547"/>
          </a:xfrm>
          <a:prstGeom prst="rect">
            <a:avLst/>
          </a:prstGeom>
        </p:spPr>
      </p:pic>
      <p:pic>
        <p:nvPicPr>
          <p:cNvPr id="21" name="Picture 20"/>
          <p:cNvPicPr>
            <a:picLocks noChangeAspect="1"/>
          </p:cNvPicPr>
          <p:nvPr/>
        </p:nvPicPr>
        <p:blipFill>
          <a:blip r:embed="rId9"/>
          <a:stretch>
            <a:fillRect/>
          </a:stretch>
        </p:blipFill>
        <p:spPr>
          <a:xfrm>
            <a:off x="6292653" y="3895572"/>
            <a:ext cx="2101105" cy="1509532"/>
          </a:xfrm>
          <a:prstGeom prst="rect">
            <a:avLst/>
          </a:prstGeom>
        </p:spPr>
      </p:pic>
      <p:pic>
        <p:nvPicPr>
          <p:cNvPr id="14" name="Picture 13"/>
          <p:cNvPicPr>
            <a:picLocks noChangeAspect="1"/>
          </p:cNvPicPr>
          <p:nvPr/>
        </p:nvPicPr>
        <p:blipFill>
          <a:blip r:embed="rId10"/>
          <a:stretch>
            <a:fillRect/>
          </a:stretch>
        </p:blipFill>
        <p:spPr>
          <a:xfrm>
            <a:off x="3583301" y="1018518"/>
            <a:ext cx="2121504" cy="1523131"/>
          </a:xfrm>
          <a:prstGeom prst="rect">
            <a:avLst/>
          </a:prstGeom>
        </p:spPr>
      </p:pic>
      <p:pic>
        <p:nvPicPr>
          <p:cNvPr id="15" name="Picture 14"/>
          <p:cNvPicPr>
            <a:picLocks noChangeAspect="1"/>
          </p:cNvPicPr>
          <p:nvPr/>
        </p:nvPicPr>
        <p:blipFill>
          <a:blip r:embed="rId11"/>
          <a:stretch>
            <a:fillRect/>
          </a:stretch>
        </p:blipFill>
        <p:spPr>
          <a:xfrm>
            <a:off x="3586529" y="2597957"/>
            <a:ext cx="2114703" cy="1206945"/>
          </a:xfrm>
          <a:prstGeom prst="rect">
            <a:avLst/>
          </a:prstGeom>
        </p:spPr>
      </p:pic>
      <p:pic>
        <p:nvPicPr>
          <p:cNvPr id="18" name="Picture 17"/>
          <p:cNvPicPr>
            <a:picLocks noChangeAspect="1"/>
          </p:cNvPicPr>
          <p:nvPr/>
        </p:nvPicPr>
        <p:blipFill>
          <a:blip r:embed="rId12"/>
          <a:stretch>
            <a:fillRect/>
          </a:stretch>
        </p:blipFill>
        <p:spPr>
          <a:xfrm>
            <a:off x="3582455" y="3877381"/>
            <a:ext cx="2128304" cy="1526531"/>
          </a:xfrm>
          <a:prstGeom prst="rect">
            <a:avLst/>
          </a:prstGeom>
        </p:spPr>
      </p:pic>
      <p:sp>
        <p:nvSpPr>
          <p:cNvPr id="27" name="Title 26">
            <a:extLst>
              <a:ext uri="{FF2B5EF4-FFF2-40B4-BE49-F238E27FC236}">
                <a16:creationId xmlns:a16="http://schemas.microsoft.com/office/drawing/2014/main" id="{44C1499E-3DC4-4D9C-8DB9-76EBE10DD493}"/>
              </a:ext>
            </a:extLst>
          </p:cNvPr>
          <p:cNvSpPr>
            <a:spLocks noGrp="1"/>
          </p:cNvSpPr>
          <p:nvPr>
            <p:ph type="title"/>
          </p:nvPr>
        </p:nvSpPr>
        <p:spPr/>
        <p:txBody>
          <a:bodyPr/>
          <a:lstStyle/>
          <a:p>
            <a:r>
              <a:rPr lang="en-US" dirty="0"/>
              <a:t>Azure Platform</a:t>
            </a:r>
          </a:p>
        </p:txBody>
      </p:sp>
      <p:sp>
        <p:nvSpPr>
          <p:cNvPr id="5" name="Text Placeholder 4">
            <a:extLst>
              <a:ext uri="{FF2B5EF4-FFF2-40B4-BE49-F238E27FC236}">
                <a16:creationId xmlns:a16="http://schemas.microsoft.com/office/drawing/2014/main" id="{8C93B819-5EF6-4C3B-B0B3-023EACFAF18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36675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779838" y="2214935"/>
            <a:ext cx="169774" cy="99714"/>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10088" y="2219215"/>
            <a:ext cx="169749" cy="9543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117287" y="2214935"/>
            <a:ext cx="169774" cy="99714"/>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47537" y="2219215"/>
            <a:ext cx="169749" cy="9543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456564" y="2214935"/>
            <a:ext cx="169774" cy="99714"/>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286814" y="2219215"/>
            <a:ext cx="169749" cy="9543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1794014" y="2214935"/>
            <a:ext cx="169774" cy="99714"/>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1624265" y="2219215"/>
            <a:ext cx="169749" cy="9543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128764" y="2214935"/>
            <a:ext cx="169774" cy="99714"/>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1959014" y="2219215"/>
            <a:ext cx="169749" cy="9543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2466213" y="2214935"/>
            <a:ext cx="169774" cy="99714"/>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296464" y="2219215"/>
            <a:ext cx="169749" cy="9543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805491" y="2214935"/>
            <a:ext cx="169774" cy="99714"/>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635741" y="2219215"/>
            <a:ext cx="169749" cy="9543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3138854" y="2218856"/>
            <a:ext cx="169774" cy="99714"/>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2976246" y="2219215"/>
            <a:ext cx="169749" cy="9543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3485532" y="2215907"/>
            <a:ext cx="169774" cy="99714"/>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3315782" y="2220187"/>
            <a:ext cx="169749" cy="9543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3822981" y="2215907"/>
            <a:ext cx="169774" cy="99714"/>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3653231" y="2220187"/>
            <a:ext cx="169749" cy="9543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4159203" y="2215907"/>
            <a:ext cx="169774" cy="99714"/>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3992508" y="2220187"/>
            <a:ext cx="169749" cy="9543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500063" y="2215907"/>
            <a:ext cx="169774" cy="99714"/>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4330314" y="2220187"/>
            <a:ext cx="169749" cy="9543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4837513" y="2215907"/>
            <a:ext cx="169774" cy="99714"/>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4667763" y="2220187"/>
            <a:ext cx="169749" cy="9543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5178018" y="2215907"/>
            <a:ext cx="169774" cy="99714"/>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5008269" y="2220187"/>
            <a:ext cx="169749" cy="9543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5519994" y="2215907"/>
            <a:ext cx="169774" cy="99714"/>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5347546" y="2220187"/>
            <a:ext cx="169749" cy="9543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5854744" y="2215907"/>
            <a:ext cx="169774" cy="99714"/>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5687694" y="2220187"/>
            <a:ext cx="169749" cy="9543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6196075" y="2218513"/>
            <a:ext cx="169774" cy="99714"/>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6026325" y="2222791"/>
            <a:ext cx="169749" cy="9543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6530825" y="2218513"/>
            <a:ext cx="169774" cy="99714"/>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6363775" y="2222791"/>
            <a:ext cx="169749" cy="9543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6858237" y="2218513"/>
            <a:ext cx="169774" cy="99714"/>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6700352" y="2222791"/>
            <a:ext cx="169749" cy="9543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7202865" y="2218513"/>
            <a:ext cx="169774" cy="99714"/>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7033115" y="2222791"/>
            <a:ext cx="169749" cy="9543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7540314" y="2218513"/>
            <a:ext cx="169774" cy="99714"/>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7370564" y="2222791"/>
            <a:ext cx="169749" cy="9543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7880819" y="2218513"/>
            <a:ext cx="169774" cy="99714"/>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7711069" y="2222791"/>
            <a:ext cx="169749" cy="9543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8220096" y="2218513"/>
            <a:ext cx="169774" cy="99714"/>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8050346" y="2222791"/>
            <a:ext cx="169749" cy="9543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8387795" y="2222791"/>
            <a:ext cx="169749" cy="9543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6029050" y="2144520"/>
            <a:ext cx="24" cy="19746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7373289" y="2144520"/>
            <a:ext cx="24" cy="19746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7713794" y="2144520"/>
            <a:ext cx="24" cy="19746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12812" y="2137600"/>
            <a:ext cx="24" cy="19746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950263" y="2137600"/>
            <a:ext cx="24" cy="19746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289539" y="2140945"/>
            <a:ext cx="24" cy="19746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1626989" y="2140945"/>
            <a:ext cx="24" cy="19746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1964439" y="2137600"/>
            <a:ext cx="24" cy="19746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299189" y="2137600"/>
            <a:ext cx="24" cy="19746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2638466" y="2137600"/>
            <a:ext cx="24" cy="19746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2978971" y="2137600"/>
            <a:ext cx="24" cy="19746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3318506" y="2138571"/>
            <a:ext cx="24" cy="19746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3655957" y="2138571"/>
            <a:ext cx="24" cy="19746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3995233" y="2138571"/>
            <a:ext cx="24" cy="19746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4333039" y="2138571"/>
            <a:ext cx="24" cy="19746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4670488" y="2138571"/>
            <a:ext cx="24" cy="19746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5017104" y="2138571"/>
            <a:ext cx="24" cy="19746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5350271" y="2138571"/>
            <a:ext cx="24" cy="19746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5690420" y="2138571"/>
            <a:ext cx="24" cy="19746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6366500" y="2141177"/>
            <a:ext cx="24" cy="19746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6703077" y="2141177"/>
            <a:ext cx="24" cy="19746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7035839" y="2141177"/>
            <a:ext cx="24" cy="19746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8053071" y="2141177"/>
            <a:ext cx="24" cy="19746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8390521" y="2141177"/>
            <a:ext cx="24" cy="19746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5690432" y="2319900"/>
            <a:ext cx="169774" cy="99714"/>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5854744" y="2319900"/>
            <a:ext cx="169774" cy="99714"/>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6029063" y="2322505"/>
            <a:ext cx="169774" cy="99714"/>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6196075" y="2322505"/>
            <a:ext cx="169774" cy="99714"/>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6366513" y="2322505"/>
            <a:ext cx="169774" cy="99714"/>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6530825" y="2322505"/>
            <a:ext cx="169774" cy="99714"/>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6703090" y="2322505"/>
            <a:ext cx="169774" cy="99714"/>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6858237" y="2322505"/>
            <a:ext cx="169774" cy="99714"/>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7035852" y="2322505"/>
            <a:ext cx="169774" cy="99714"/>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7202865" y="2322505"/>
            <a:ext cx="169774" cy="99714"/>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7373302" y="2322505"/>
            <a:ext cx="169774" cy="99714"/>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7540314" y="2322505"/>
            <a:ext cx="169774" cy="99714"/>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7713807" y="2322505"/>
            <a:ext cx="169774" cy="99714"/>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7880819" y="2322505"/>
            <a:ext cx="169774" cy="99714"/>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8053084" y="2322505"/>
            <a:ext cx="169774" cy="99714"/>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8220096" y="2322505"/>
            <a:ext cx="169774" cy="99714"/>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8390533" y="2322505"/>
            <a:ext cx="169774" cy="99714"/>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12825" y="2119500"/>
            <a:ext cx="169774" cy="99714"/>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779838" y="2115221"/>
            <a:ext cx="169774" cy="10827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950275" y="2122845"/>
            <a:ext cx="169774" cy="99714"/>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117287" y="2115221"/>
            <a:ext cx="169774" cy="10827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289552" y="2119500"/>
            <a:ext cx="169774" cy="99714"/>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456564" y="2115221"/>
            <a:ext cx="169774" cy="10827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1627002" y="2119500"/>
            <a:ext cx="169774" cy="99714"/>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1794014" y="2115221"/>
            <a:ext cx="169774" cy="10827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1961751" y="2119500"/>
            <a:ext cx="169774" cy="99714"/>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128764" y="2115221"/>
            <a:ext cx="169774" cy="10827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299202" y="2119500"/>
            <a:ext cx="169774" cy="99714"/>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2466213" y="2115221"/>
            <a:ext cx="169774" cy="10827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2638479" y="2119500"/>
            <a:ext cx="169774" cy="99714"/>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2805491" y="2115221"/>
            <a:ext cx="169774" cy="10827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2978984" y="2119500"/>
            <a:ext cx="169774" cy="99714"/>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3138854" y="2119140"/>
            <a:ext cx="169774" cy="10827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3318519" y="2120471"/>
            <a:ext cx="169774" cy="99714"/>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3485532" y="2116192"/>
            <a:ext cx="169774" cy="10827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3655969" y="2120471"/>
            <a:ext cx="169774" cy="99714"/>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3822981" y="2116192"/>
            <a:ext cx="169774" cy="10827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995246" y="2120471"/>
            <a:ext cx="169774" cy="99714"/>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4159203" y="2116192"/>
            <a:ext cx="169774" cy="10827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4333052" y="2120471"/>
            <a:ext cx="169774" cy="99714"/>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4500063" y="2116192"/>
            <a:ext cx="169774" cy="10827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4670501" y="2123816"/>
            <a:ext cx="169774" cy="99714"/>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4837513" y="2116192"/>
            <a:ext cx="169774" cy="10827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5011007" y="2120471"/>
            <a:ext cx="169774" cy="99714"/>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5178018" y="2116192"/>
            <a:ext cx="169774" cy="10827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5350284" y="2120471"/>
            <a:ext cx="169774" cy="99714"/>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5519994" y="2116192"/>
            <a:ext cx="169774" cy="10827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5690432" y="2120471"/>
            <a:ext cx="169774" cy="99714"/>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5854744" y="2116192"/>
            <a:ext cx="169774" cy="10827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6029063" y="2123077"/>
            <a:ext cx="169774" cy="99714"/>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6196075" y="2118798"/>
            <a:ext cx="169774" cy="10827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6366513" y="2123077"/>
            <a:ext cx="169774" cy="99714"/>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6530825" y="2118798"/>
            <a:ext cx="169774" cy="10827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6703090" y="2123077"/>
            <a:ext cx="169774" cy="99714"/>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6858237" y="2118798"/>
            <a:ext cx="169774" cy="10827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7035852" y="2123077"/>
            <a:ext cx="169774" cy="99714"/>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7202865" y="2118798"/>
            <a:ext cx="169774" cy="10827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7373302" y="2123077"/>
            <a:ext cx="169774" cy="99714"/>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7540314" y="2118798"/>
            <a:ext cx="169774" cy="10827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7713807" y="2123077"/>
            <a:ext cx="169774" cy="99714"/>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7880819" y="2118798"/>
            <a:ext cx="169774" cy="10827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8053084" y="2123077"/>
            <a:ext cx="169774" cy="99714"/>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8220096" y="2118798"/>
            <a:ext cx="169774" cy="10827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8390533" y="2123077"/>
            <a:ext cx="169774" cy="99714"/>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12825" y="2318930"/>
            <a:ext cx="169774" cy="99714"/>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779838" y="2318930"/>
            <a:ext cx="169774" cy="99714"/>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50275" y="2318930"/>
            <a:ext cx="169774" cy="99714"/>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117287" y="2318930"/>
            <a:ext cx="169774" cy="99714"/>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289552" y="2318930"/>
            <a:ext cx="169774" cy="99714"/>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456564" y="2318930"/>
            <a:ext cx="169774" cy="99714"/>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1627002" y="2318930"/>
            <a:ext cx="169774" cy="99714"/>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1794014" y="2318930"/>
            <a:ext cx="169774" cy="99714"/>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1961751" y="2318930"/>
            <a:ext cx="169774" cy="99714"/>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128764" y="2318930"/>
            <a:ext cx="169774" cy="99714"/>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2299202" y="2318930"/>
            <a:ext cx="169774" cy="99714"/>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2466213" y="2318930"/>
            <a:ext cx="169774" cy="99714"/>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38479" y="2318930"/>
            <a:ext cx="169774" cy="99714"/>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2805491" y="2318930"/>
            <a:ext cx="169774" cy="99714"/>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2978984" y="2318930"/>
            <a:ext cx="169774" cy="99714"/>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3318519" y="2319900"/>
            <a:ext cx="169774" cy="99714"/>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3485532" y="2319900"/>
            <a:ext cx="169774" cy="99714"/>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3655969" y="2319900"/>
            <a:ext cx="169774" cy="99714"/>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3822981" y="2319900"/>
            <a:ext cx="169774" cy="99714"/>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3995246" y="2319900"/>
            <a:ext cx="169774" cy="99714"/>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4159203" y="2319900"/>
            <a:ext cx="169774" cy="99714"/>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52" y="2319900"/>
            <a:ext cx="169774" cy="99714"/>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500063" y="2319900"/>
            <a:ext cx="169774" cy="99714"/>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4670501" y="2319900"/>
            <a:ext cx="169774" cy="99714"/>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4837513" y="2319900"/>
            <a:ext cx="169774" cy="99714"/>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5011007" y="2319900"/>
            <a:ext cx="169774" cy="99714"/>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5178018" y="2319900"/>
            <a:ext cx="169774" cy="99714"/>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5350284" y="2319900"/>
            <a:ext cx="169774" cy="99714"/>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5519994" y="2319900"/>
            <a:ext cx="169774" cy="99714"/>
          </a:xfrm>
          <a:prstGeom prst="line">
            <a:avLst/>
          </a:prstGeom>
          <a:noFill/>
          <a:ln w="6350" cap="flat" cmpd="sng" algn="ctr">
            <a:solidFill>
              <a:srgbClr val="5B9BD5"/>
            </a:solidFill>
            <a:prstDash val="solid"/>
            <a:miter lim="800000"/>
          </a:ln>
          <a:effectLst/>
        </p:spPr>
      </p:cxnSp>
      <p:sp>
        <p:nvSpPr>
          <p:cNvPr id="372" name="Hexagon 371"/>
          <p:cNvSpPr/>
          <p:nvPr/>
        </p:nvSpPr>
        <p:spPr>
          <a:xfrm>
            <a:off x="511772"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78" name="Straight Connector 377"/>
          <p:cNvCxnSpPr/>
          <p:nvPr/>
        </p:nvCxnSpPr>
        <p:spPr>
          <a:xfrm>
            <a:off x="779837" y="2223494"/>
            <a:ext cx="24" cy="197462"/>
          </a:xfrm>
          <a:prstGeom prst="line">
            <a:avLst/>
          </a:prstGeom>
          <a:noFill/>
          <a:ln w="6350" cap="flat" cmpd="sng" algn="ctr">
            <a:solidFill>
              <a:srgbClr val="5B9BD5"/>
            </a:solidFill>
            <a:prstDash val="solid"/>
            <a:miter lim="800000"/>
          </a:ln>
          <a:effectLst/>
        </p:spPr>
      </p:cxnSp>
      <p:sp>
        <p:nvSpPr>
          <p:cNvPr id="384" name="Hexagon 383"/>
          <p:cNvSpPr/>
          <p:nvPr/>
        </p:nvSpPr>
        <p:spPr>
          <a:xfrm>
            <a:off x="849223"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90" name="Straight Connector 389"/>
          <p:cNvCxnSpPr/>
          <p:nvPr/>
        </p:nvCxnSpPr>
        <p:spPr>
          <a:xfrm>
            <a:off x="1117287" y="2223494"/>
            <a:ext cx="24" cy="197462"/>
          </a:xfrm>
          <a:prstGeom prst="line">
            <a:avLst/>
          </a:prstGeom>
          <a:noFill/>
          <a:ln w="6350" cap="flat" cmpd="sng" algn="ctr">
            <a:solidFill>
              <a:srgbClr val="5B9BD5"/>
            </a:solidFill>
            <a:prstDash val="solid"/>
            <a:miter lim="800000"/>
          </a:ln>
          <a:effectLst/>
        </p:spPr>
      </p:cxnSp>
      <p:sp>
        <p:nvSpPr>
          <p:cNvPr id="396" name="Hexagon 395"/>
          <p:cNvSpPr/>
          <p:nvPr/>
        </p:nvSpPr>
        <p:spPr>
          <a:xfrm>
            <a:off x="11884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02" name="Straight Connector 401"/>
          <p:cNvCxnSpPr/>
          <p:nvPr/>
        </p:nvCxnSpPr>
        <p:spPr>
          <a:xfrm>
            <a:off x="1456564" y="2223494"/>
            <a:ext cx="24" cy="197462"/>
          </a:xfrm>
          <a:prstGeom prst="line">
            <a:avLst/>
          </a:prstGeom>
          <a:noFill/>
          <a:ln w="6350" cap="flat" cmpd="sng" algn="ctr">
            <a:solidFill>
              <a:srgbClr val="5B9BD5"/>
            </a:solidFill>
            <a:prstDash val="solid"/>
            <a:miter lim="800000"/>
          </a:ln>
          <a:effectLst/>
        </p:spPr>
      </p:cxnSp>
      <p:sp>
        <p:nvSpPr>
          <p:cNvPr id="408" name="Hexagon 407"/>
          <p:cNvSpPr/>
          <p:nvPr/>
        </p:nvSpPr>
        <p:spPr>
          <a:xfrm>
            <a:off x="15259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14" name="Straight Connector 413"/>
          <p:cNvCxnSpPr/>
          <p:nvPr/>
        </p:nvCxnSpPr>
        <p:spPr>
          <a:xfrm>
            <a:off x="1794014" y="2220149"/>
            <a:ext cx="24" cy="197462"/>
          </a:xfrm>
          <a:prstGeom prst="line">
            <a:avLst/>
          </a:prstGeom>
          <a:noFill/>
          <a:ln w="6350" cap="flat" cmpd="sng" algn="ctr">
            <a:solidFill>
              <a:srgbClr val="5B9BD5"/>
            </a:solidFill>
            <a:prstDash val="solid"/>
            <a:miter lim="800000"/>
          </a:ln>
          <a:effectLst/>
        </p:spPr>
      </p:cxnSp>
      <p:sp>
        <p:nvSpPr>
          <p:cNvPr id="420" name="Hexagon 419"/>
          <p:cNvSpPr/>
          <p:nvPr/>
        </p:nvSpPr>
        <p:spPr>
          <a:xfrm>
            <a:off x="18633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26" name="Straight Connector 425"/>
          <p:cNvCxnSpPr/>
          <p:nvPr/>
        </p:nvCxnSpPr>
        <p:spPr>
          <a:xfrm>
            <a:off x="2128764" y="2223494"/>
            <a:ext cx="24" cy="197462"/>
          </a:xfrm>
          <a:prstGeom prst="line">
            <a:avLst/>
          </a:prstGeom>
          <a:noFill/>
          <a:ln w="6350" cap="flat" cmpd="sng" algn="ctr">
            <a:solidFill>
              <a:srgbClr val="5B9BD5"/>
            </a:solidFill>
            <a:prstDash val="solid"/>
            <a:miter lim="800000"/>
          </a:ln>
          <a:effectLst/>
        </p:spPr>
      </p:cxnSp>
      <p:sp>
        <p:nvSpPr>
          <p:cNvPr id="432" name="Hexagon 431"/>
          <p:cNvSpPr/>
          <p:nvPr/>
        </p:nvSpPr>
        <p:spPr>
          <a:xfrm>
            <a:off x="21981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38" name="Straight Connector 437"/>
          <p:cNvCxnSpPr/>
          <p:nvPr/>
        </p:nvCxnSpPr>
        <p:spPr>
          <a:xfrm>
            <a:off x="2466214" y="2223494"/>
            <a:ext cx="24" cy="197462"/>
          </a:xfrm>
          <a:prstGeom prst="line">
            <a:avLst/>
          </a:prstGeom>
          <a:noFill/>
          <a:ln w="6350" cap="flat" cmpd="sng" algn="ctr">
            <a:solidFill>
              <a:srgbClr val="5B9BD5"/>
            </a:solidFill>
            <a:prstDash val="solid"/>
            <a:miter lim="800000"/>
          </a:ln>
          <a:effectLst/>
        </p:spPr>
      </p:cxnSp>
      <p:sp>
        <p:nvSpPr>
          <p:cNvPr id="444" name="Hexagon 443"/>
          <p:cNvSpPr/>
          <p:nvPr/>
        </p:nvSpPr>
        <p:spPr>
          <a:xfrm>
            <a:off x="2537426"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50" name="Straight Connector 449"/>
          <p:cNvCxnSpPr/>
          <p:nvPr/>
        </p:nvCxnSpPr>
        <p:spPr>
          <a:xfrm>
            <a:off x="2805491" y="2223494"/>
            <a:ext cx="24" cy="197462"/>
          </a:xfrm>
          <a:prstGeom prst="line">
            <a:avLst/>
          </a:prstGeom>
          <a:noFill/>
          <a:ln w="6350" cap="flat" cmpd="sng" algn="ctr">
            <a:solidFill>
              <a:srgbClr val="5B9BD5"/>
            </a:solidFill>
            <a:prstDash val="solid"/>
            <a:miter lim="800000"/>
          </a:ln>
          <a:effectLst/>
        </p:spPr>
      </p:cxnSp>
      <p:sp>
        <p:nvSpPr>
          <p:cNvPr id="456" name="Hexagon 455"/>
          <p:cNvSpPr/>
          <p:nvPr/>
        </p:nvSpPr>
        <p:spPr>
          <a:xfrm>
            <a:off x="2877931"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61" name="Straight Connector 460"/>
          <p:cNvCxnSpPr/>
          <p:nvPr/>
        </p:nvCxnSpPr>
        <p:spPr>
          <a:xfrm flipH="1">
            <a:off x="3138854" y="2322848"/>
            <a:ext cx="169774" cy="99714"/>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3147102" y="2227413"/>
            <a:ext cx="24" cy="197462"/>
          </a:xfrm>
          <a:prstGeom prst="line">
            <a:avLst/>
          </a:prstGeom>
          <a:noFill/>
          <a:ln w="6350" cap="flat" cmpd="sng" algn="ctr">
            <a:solidFill>
              <a:srgbClr val="5B9BD5"/>
            </a:solidFill>
            <a:prstDash val="solid"/>
            <a:miter lim="800000"/>
          </a:ln>
          <a:effectLst/>
        </p:spPr>
      </p:cxnSp>
      <p:sp>
        <p:nvSpPr>
          <p:cNvPr id="468" name="Hexagon 467"/>
          <p:cNvSpPr/>
          <p:nvPr/>
        </p:nvSpPr>
        <p:spPr>
          <a:xfrm>
            <a:off x="3217466"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74" name="Straight Connector 473"/>
          <p:cNvCxnSpPr/>
          <p:nvPr/>
        </p:nvCxnSpPr>
        <p:spPr>
          <a:xfrm>
            <a:off x="3485532" y="2224465"/>
            <a:ext cx="24" cy="197462"/>
          </a:xfrm>
          <a:prstGeom prst="line">
            <a:avLst/>
          </a:prstGeom>
          <a:noFill/>
          <a:ln w="6350" cap="flat" cmpd="sng" algn="ctr">
            <a:solidFill>
              <a:srgbClr val="5B9BD5"/>
            </a:solidFill>
            <a:prstDash val="solid"/>
            <a:miter lim="800000"/>
          </a:ln>
          <a:effectLst/>
        </p:spPr>
      </p:cxnSp>
      <p:sp>
        <p:nvSpPr>
          <p:cNvPr id="480" name="Hexagon 479"/>
          <p:cNvSpPr/>
          <p:nvPr/>
        </p:nvSpPr>
        <p:spPr>
          <a:xfrm>
            <a:off x="3554917"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86" name="Straight Connector 485"/>
          <p:cNvCxnSpPr/>
          <p:nvPr/>
        </p:nvCxnSpPr>
        <p:spPr>
          <a:xfrm>
            <a:off x="3822982" y="2224465"/>
            <a:ext cx="24" cy="197462"/>
          </a:xfrm>
          <a:prstGeom prst="line">
            <a:avLst/>
          </a:prstGeom>
          <a:noFill/>
          <a:ln w="6350" cap="flat" cmpd="sng" algn="ctr">
            <a:solidFill>
              <a:srgbClr val="5B9BD5"/>
            </a:solidFill>
            <a:prstDash val="solid"/>
            <a:miter lim="800000"/>
          </a:ln>
          <a:effectLst/>
        </p:spPr>
      </p:cxnSp>
      <p:sp>
        <p:nvSpPr>
          <p:cNvPr id="492" name="Hexagon 491"/>
          <p:cNvSpPr/>
          <p:nvPr/>
        </p:nvSpPr>
        <p:spPr>
          <a:xfrm>
            <a:off x="3894193"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98" name="Straight Connector 497"/>
          <p:cNvCxnSpPr/>
          <p:nvPr/>
        </p:nvCxnSpPr>
        <p:spPr>
          <a:xfrm>
            <a:off x="4162259" y="2224465"/>
            <a:ext cx="24" cy="197462"/>
          </a:xfrm>
          <a:prstGeom prst="line">
            <a:avLst/>
          </a:prstGeom>
          <a:noFill/>
          <a:ln w="6350" cap="flat" cmpd="sng" algn="ctr">
            <a:solidFill>
              <a:srgbClr val="5B9BD5"/>
            </a:solidFill>
            <a:prstDash val="solid"/>
            <a:miter lim="800000"/>
          </a:ln>
          <a:effectLst/>
        </p:spPr>
      </p:cxnSp>
      <p:sp>
        <p:nvSpPr>
          <p:cNvPr id="504" name="Hexagon 503"/>
          <p:cNvSpPr/>
          <p:nvPr/>
        </p:nvSpPr>
        <p:spPr>
          <a:xfrm>
            <a:off x="4231999"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10" name="Straight Connector 509"/>
          <p:cNvCxnSpPr/>
          <p:nvPr/>
        </p:nvCxnSpPr>
        <p:spPr>
          <a:xfrm>
            <a:off x="4500064" y="2224465"/>
            <a:ext cx="24" cy="197462"/>
          </a:xfrm>
          <a:prstGeom prst="line">
            <a:avLst/>
          </a:prstGeom>
          <a:noFill/>
          <a:ln w="6350" cap="flat" cmpd="sng" algn="ctr">
            <a:solidFill>
              <a:srgbClr val="5B9BD5"/>
            </a:solidFill>
            <a:prstDash val="solid"/>
            <a:miter lim="800000"/>
          </a:ln>
          <a:effectLst/>
        </p:spPr>
      </p:cxnSp>
      <p:sp>
        <p:nvSpPr>
          <p:cNvPr id="516" name="Hexagon 515"/>
          <p:cNvSpPr/>
          <p:nvPr/>
        </p:nvSpPr>
        <p:spPr>
          <a:xfrm>
            <a:off x="4569448"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22" name="Straight Connector 521"/>
          <p:cNvCxnSpPr/>
          <p:nvPr/>
        </p:nvCxnSpPr>
        <p:spPr>
          <a:xfrm>
            <a:off x="4837514" y="2224465"/>
            <a:ext cx="24" cy="197462"/>
          </a:xfrm>
          <a:prstGeom prst="line">
            <a:avLst/>
          </a:prstGeom>
          <a:noFill/>
          <a:ln w="6350" cap="flat" cmpd="sng" algn="ctr">
            <a:solidFill>
              <a:srgbClr val="5B9BD5"/>
            </a:solidFill>
            <a:prstDash val="solid"/>
            <a:miter lim="800000"/>
          </a:ln>
          <a:effectLst/>
        </p:spPr>
      </p:cxnSp>
      <p:sp>
        <p:nvSpPr>
          <p:cNvPr id="528" name="Hexagon 527"/>
          <p:cNvSpPr/>
          <p:nvPr/>
        </p:nvSpPr>
        <p:spPr>
          <a:xfrm>
            <a:off x="4909954"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34" name="Straight Connector 533"/>
          <p:cNvCxnSpPr/>
          <p:nvPr/>
        </p:nvCxnSpPr>
        <p:spPr>
          <a:xfrm>
            <a:off x="5178019" y="2224465"/>
            <a:ext cx="24" cy="197462"/>
          </a:xfrm>
          <a:prstGeom prst="line">
            <a:avLst/>
          </a:prstGeom>
          <a:noFill/>
          <a:ln w="6350" cap="flat" cmpd="sng" algn="ctr">
            <a:solidFill>
              <a:srgbClr val="5B9BD5"/>
            </a:solidFill>
            <a:prstDash val="solid"/>
            <a:miter lim="800000"/>
          </a:ln>
          <a:effectLst/>
        </p:spPr>
      </p:cxnSp>
      <p:sp>
        <p:nvSpPr>
          <p:cNvPr id="540" name="Hexagon 539"/>
          <p:cNvSpPr/>
          <p:nvPr/>
        </p:nvSpPr>
        <p:spPr>
          <a:xfrm>
            <a:off x="5249231"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46" name="Straight Connector 545"/>
          <p:cNvCxnSpPr/>
          <p:nvPr/>
        </p:nvCxnSpPr>
        <p:spPr>
          <a:xfrm>
            <a:off x="5517296" y="2224465"/>
            <a:ext cx="24" cy="197462"/>
          </a:xfrm>
          <a:prstGeom prst="line">
            <a:avLst/>
          </a:prstGeom>
          <a:noFill/>
          <a:ln w="6350" cap="flat" cmpd="sng" algn="ctr">
            <a:solidFill>
              <a:srgbClr val="5B9BD5"/>
            </a:solidFill>
            <a:prstDash val="solid"/>
            <a:miter lim="800000"/>
          </a:ln>
          <a:effectLst/>
        </p:spPr>
      </p:cxnSp>
      <p:sp>
        <p:nvSpPr>
          <p:cNvPr id="552" name="Hexagon 551"/>
          <p:cNvSpPr/>
          <p:nvPr/>
        </p:nvSpPr>
        <p:spPr>
          <a:xfrm>
            <a:off x="5589380"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58" name="Straight Connector 557"/>
          <p:cNvCxnSpPr/>
          <p:nvPr/>
        </p:nvCxnSpPr>
        <p:spPr>
          <a:xfrm>
            <a:off x="5854745" y="2224465"/>
            <a:ext cx="24" cy="197462"/>
          </a:xfrm>
          <a:prstGeom prst="line">
            <a:avLst/>
          </a:prstGeom>
          <a:noFill/>
          <a:ln w="6350" cap="flat" cmpd="sng" algn="ctr">
            <a:solidFill>
              <a:srgbClr val="5B9BD5"/>
            </a:solidFill>
            <a:prstDash val="solid"/>
            <a:miter lim="800000"/>
          </a:ln>
          <a:effectLst/>
        </p:spPr>
      </p:cxnSp>
      <p:sp>
        <p:nvSpPr>
          <p:cNvPr id="564" name="Hexagon 563"/>
          <p:cNvSpPr/>
          <p:nvPr/>
        </p:nvSpPr>
        <p:spPr>
          <a:xfrm>
            <a:off x="592801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70" name="Straight Connector 569"/>
          <p:cNvCxnSpPr/>
          <p:nvPr/>
        </p:nvCxnSpPr>
        <p:spPr>
          <a:xfrm>
            <a:off x="6196075" y="2227070"/>
            <a:ext cx="24" cy="197462"/>
          </a:xfrm>
          <a:prstGeom prst="line">
            <a:avLst/>
          </a:prstGeom>
          <a:noFill/>
          <a:ln w="6350" cap="flat" cmpd="sng" algn="ctr">
            <a:solidFill>
              <a:srgbClr val="5B9BD5"/>
            </a:solidFill>
            <a:prstDash val="solid"/>
            <a:miter lim="800000"/>
          </a:ln>
          <a:effectLst/>
        </p:spPr>
      </p:cxnSp>
      <p:sp>
        <p:nvSpPr>
          <p:cNvPr id="576" name="Hexagon 575"/>
          <p:cNvSpPr/>
          <p:nvPr/>
        </p:nvSpPr>
        <p:spPr>
          <a:xfrm>
            <a:off x="626546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82" name="Straight Connector 581"/>
          <p:cNvCxnSpPr/>
          <p:nvPr/>
        </p:nvCxnSpPr>
        <p:spPr>
          <a:xfrm>
            <a:off x="6530825" y="2227070"/>
            <a:ext cx="24" cy="197462"/>
          </a:xfrm>
          <a:prstGeom prst="line">
            <a:avLst/>
          </a:prstGeom>
          <a:noFill/>
          <a:ln w="6350" cap="flat" cmpd="sng" algn="ctr">
            <a:solidFill>
              <a:srgbClr val="5B9BD5"/>
            </a:solidFill>
            <a:prstDash val="solid"/>
            <a:miter lim="800000"/>
          </a:ln>
          <a:effectLst/>
        </p:spPr>
      </p:cxnSp>
      <p:sp>
        <p:nvSpPr>
          <p:cNvPr id="588" name="Hexagon 587"/>
          <p:cNvSpPr/>
          <p:nvPr/>
        </p:nvSpPr>
        <p:spPr>
          <a:xfrm>
            <a:off x="6602037"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94" name="Straight Connector 593"/>
          <p:cNvCxnSpPr/>
          <p:nvPr/>
        </p:nvCxnSpPr>
        <p:spPr>
          <a:xfrm>
            <a:off x="6867404" y="2227070"/>
            <a:ext cx="24" cy="197462"/>
          </a:xfrm>
          <a:prstGeom prst="line">
            <a:avLst/>
          </a:prstGeom>
          <a:noFill/>
          <a:ln w="6350" cap="flat" cmpd="sng" algn="ctr">
            <a:solidFill>
              <a:srgbClr val="5B9BD5"/>
            </a:solidFill>
            <a:prstDash val="solid"/>
            <a:miter lim="800000"/>
          </a:ln>
          <a:effectLst/>
        </p:spPr>
      </p:cxnSp>
      <p:sp>
        <p:nvSpPr>
          <p:cNvPr id="600" name="Hexagon 599"/>
          <p:cNvSpPr/>
          <p:nvPr/>
        </p:nvSpPr>
        <p:spPr>
          <a:xfrm>
            <a:off x="693479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06" name="Straight Connector 605"/>
          <p:cNvCxnSpPr/>
          <p:nvPr/>
        </p:nvCxnSpPr>
        <p:spPr>
          <a:xfrm>
            <a:off x="7202865" y="2227070"/>
            <a:ext cx="24" cy="197462"/>
          </a:xfrm>
          <a:prstGeom prst="line">
            <a:avLst/>
          </a:prstGeom>
          <a:noFill/>
          <a:ln w="6350" cap="flat" cmpd="sng" algn="ctr">
            <a:solidFill>
              <a:srgbClr val="5B9BD5"/>
            </a:solidFill>
            <a:prstDash val="solid"/>
            <a:miter lim="800000"/>
          </a:ln>
          <a:effectLst/>
        </p:spPr>
      </p:cxnSp>
      <p:sp>
        <p:nvSpPr>
          <p:cNvPr id="612" name="Hexagon 611"/>
          <p:cNvSpPr/>
          <p:nvPr/>
        </p:nvSpPr>
        <p:spPr>
          <a:xfrm>
            <a:off x="727224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18" name="Straight Connector 617"/>
          <p:cNvCxnSpPr/>
          <p:nvPr/>
        </p:nvCxnSpPr>
        <p:spPr>
          <a:xfrm>
            <a:off x="7540314" y="2227070"/>
            <a:ext cx="24" cy="197462"/>
          </a:xfrm>
          <a:prstGeom prst="line">
            <a:avLst/>
          </a:prstGeom>
          <a:noFill/>
          <a:ln w="6350" cap="flat" cmpd="sng" algn="ctr">
            <a:solidFill>
              <a:srgbClr val="5B9BD5"/>
            </a:solidFill>
            <a:prstDash val="solid"/>
            <a:miter lim="800000"/>
          </a:ln>
          <a:effectLst/>
        </p:spPr>
      </p:cxnSp>
      <p:sp>
        <p:nvSpPr>
          <p:cNvPr id="624" name="Hexagon 623"/>
          <p:cNvSpPr/>
          <p:nvPr/>
        </p:nvSpPr>
        <p:spPr>
          <a:xfrm>
            <a:off x="7612754"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30" name="Straight Connector 629"/>
          <p:cNvCxnSpPr/>
          <p:nvPr/>
        </p:nvCxnSpPr>
        <p:spPr>
          <a:xfrm>
            <a:off x="7880819" y="2227070"/>
            <a:ext cx="24" cy="197462"/>
          </a:xfrm>
          <a:prstGeom prst="line">
            <a:avLst/>
          </a:prstGeom>
          <a:noFill/>
          <a:ln w="6350" cap="flat" cmpd="sng" algn="ctr">
            <a:solidFill>
              <a:srgbClr val="5B9BD5"/>
            </a:solidFill>
            <a:prstDash val="solid"/>
            <a:miter lim="800000"/>
          </a:ln>
          <a:effectLst/>
        </p:spPr>
      </p:cxnSp>
      <p:sp>
        <p:nvSpPr>
          <p:cNvPr id="636" name="Hexagon 635"/>
          <p:cNvSpPr/>
          <p:nvPr/>
        </p:nvSpPr>
        <p:spPr>
          <a:xfrm>
            <a:off x="795203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42" name="Straight Connector 641"/>
          <p:cNvCxnSpPr/>
          <p:nvPr/>
        </p:nvCxnSpPr>
        <p:spPr>
          <a:xfrm>
            <a:off x="8220097" y="2227070"/>
            <a:ext cx="24" cy="197462"/>
          </a:xfrm>
          <a:prstGeom prst="line">
            <a:avLst/>
          </a:prstGeom>
          <a:noFill/>
          <a:ln w="6350" cap="flat" cmpd="sng" algn="ctr">
            <a:solidFill>
              <a:srgbClr val="5B9BD5"/>
            </a:solidFill>
            <a:prstDash val="solid"/>
            <a:miter lim="800000"/>
          </a:ln>
          <a:effectLst/>
        </p:spPr>
      </p:cxnSp>
      <p:sp>
        <p:nvSpPr>
          <p:cNvPr id="648" name="Hexagon 647"/>
          <p:cNvSpPr/>
          <p:nvPr/>
        </p:nvSpPr>
        <p:spPr>
          <a:xfrm>
            <a:off x="828948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52" name="Straight Connector 651"/>
          <p:cNvCxnSpPr/>
          <p:nvPr/>
        </p:nvCxnSpPr>
        <p:spPr>
          <a:xfrm>
            <a:off x="8557547" y="2227070"/>
            <a:ext cx="24" cy="19746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a:bodyPr>
          <a:lstStyle/>
          <a:p>
            <a:r>
              <a:rPr lang="en-US"/>
              <a:t>Microsoft Azure Service Fabric</a:t>
            </a:r>
            <a:br>
              <a:rPr lang="en-US"/>
            </a:br>
            <a:r>
              <a:rPr lang="en-US" sz="2059" spc="-113"/>
              <a:t>A platform for reliable, </a:t>
            </a:r>
            <a:r>
              <a:rPr lang="en-US" sz="2059" spc="-113" err="1"/>
              <a:t>hyperscale</a:t>
            </a:r>
            <a:r>
              <a:rPr lang="en-US" sz="2059" spc="-113"/>
              <a:t>, microservice-based applications</a:t>
            </a:r>
          </a:p>
        </p:txBody>
      </p:sp>
      <p:sp>
        <p:nvSpPr>
          <p:cNvPr id="2" name="Text Placeholder 1">
            <a:extLst>
              <a:ext uri="{FF2B5EF4-FFF2-40B4-BE49-F238E27FC236}">
                <a16:creationId xmlns:a16="http://schemas.microsoft.com/office/drawing/2014/main" id="{DF82CCC1-EDE5-4BA5-A0B3-F4FDE5EC284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CF397BF9-2516-464E-B53C-7EC369E39D5F}"/>
              </a:ext>
            </a:extLst>
          </p:cNvPr>
          <p:cNvSpPr>
            <a:spLocks noGrp="1"/>
          </p:cNvSpPr>
          <p:nvPr>
            <p:ph type="body" sz="quarter" idx="10"/>
          </p:nvPr>
        </p:nvSpPr>
        <p:spPr/>
        <p:txBody>
          <a:bodyPr/>
          <a:lstStyle/>
          <a:p>
            <a:endParaRPr lang="en-US"/>
          </a:p>
        </p:txBody>
      </p:sp>
      <p:sp>
        <p:nvSpPr>
          <p:cNvPr id="370" name="Hexagon 369"/>
          <p:cNvSpPr/>
          <p:nvPr/>
        </p:nvSpPr>
        <p:spPr>
          <a:xfrm>
            <a:off x="511772"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1" name="Hexagon 370"/>
          <p:cNvSpPr/>
          <p:nvPr/>
        </p:nvSpPr>
        <p:spPr>
          <a:xfrm>
            <a:off x="681546"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3" name="Hexagon 372"/>
          <p:cNvSpPr/>
          <p:nvPr/>
        </p:nvSpPr>
        <p:spPr>
          <a:xfrm>
            <a:off x="681546"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2" name="Hexagon 381"/>
          <p:cNvSpPr/>
          <p:nvPr/>
        </p:nvSpPr>
        <p:spPr>
          <a:xfrm>
            <a:off x="849223"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3" name="Hexagon 382"/>
          <p:cNvSpPr/>
          <p:nvPr/>
        </p:nvSpPr>
        <p:spPr>
          <a:xfrm>
            <a:off x="1018997"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5" name="Hexagon 384"/>
          <p:cNvSpPr/>
          <p:nvPr/>
        </p:nvSpPr>
        <p:spPr>
          <a:xfrm>
            <a:off x="1018997"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4" name="Hexagon 393"/>
          <p:cNvSpPr/>
          <p:nvPr/>
        </p:nvSpPr>
        <p:spPr>
          <a:xfrm>
            <a:off x="11884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5" name="Hexagon 394"/>
          <p:cNvSpPr/>
          <p:nvPr/>
        </p:nvSpPr>
        <p:spPr>
          <a:xfrm>
            <a:off x="13582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7" name="Hexagon 396"/>
          <p:cNvSpPr/>
          <p:nvPr/>
        </p:nvSpPr>
        <p:spPr>
          <a:xfrm>
            <a:off x="13582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6" name="Hexagon 405"/>
          <p:cNvSpPr/>
          <p:nvPr/>
        </p:nvSpPr>
        <p:spPr>
          <a:xfrm>
            <a:off x="15259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7" name="Hexagon 406"/>
          <p:cNvSpPr/>
          <p:nvPr/>
        </p:nvSpPr>
        <p:spPr>
          <a:xfrm>
            <a:off x="16957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9" name="Hexagon 408"/>
          <p:cNvSpPr/>
          <p:nvPr/>
        </p:nvSpPr>
        <p:spPr>
          <a:xfrm>
            <a:off x="16957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8" name="Hexagon 417"/>
          <p:cNvSpPr/>
          <p:nvPr/>
        </p:nvSpPr>
        <p:spPr>
          <a:xfrm>
            <a:off x="18633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9" name="Hexagon 418"/>
          <p:cNvSpPr/>
          <p:nvPr/>
        </p:nvSpPr>
        <p:spPr>
          <a:xfrm>
            <a:off x="20304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21" name="Hexagon 420"/>
          <p:cNvSpPr/>
          <p:nvPr/>
        </p:nvSpPr>
        <p:spPr>
          <a:xfrm>
            <a:off x="20304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0" name="Hexagon 429"/>
          <p:cNvSpPr/>
          <p:nvPr/>
        </p:nvSpPr>
        <p:spPr>
          <a:xfrm>
            <a:off x="21981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1" name="Hexagon 430"/>
          <p:cNvSpPr/>
          <p:nvPr/>
        </p:nvSpPr>
        <p:spPr>
          <a:xfrm>
            <a:off x="23679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3" name="Hexagon 432"/>
          <p:cNvSpPr/>
          <p:nvPr/>
        </p:nvSpPr>
        <p:spPr>
          <a:xfrm>
            <a:off x="23679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2" name="Hexagon 441"/>
          <p:cNvSpPr/>
          <p:nvPr/>
        </p:nvSpPr>
        <p:spPr>
          <a:xfrm>
            <a:off x="2537426"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3" name="Hexagon 442"/>
          <p:cNvSpPr/>
          <p:nvPr/>
        </p:nvSpPr>
        <p:spPr>
          <a:xfrm>
            <a:off x="2707199"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5" name="Hexagon 444"/>
          <p:cNvSpPr/>
          <p:nvPr/>
        </p:nvSpPr>
        <p:spPr>
          <a:xfrm>
            <a:off x="2707199"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4" name="Hexagon 453"/>
          <p:cNvSpPr/>
          <p:nvPr/>
        </p:nvSpPr>
        <p:spPr>
          <a:xfrm>
            <a:off x="2877931"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5" name="Hexagon 454"/>
          <p:cNvSpPr/>
          <p:nvPr/>
        </p:nvSpPr>
        <p:spPr>
          <a:xfrm>
            <a:off x="3047705"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7" name="Hexagon 456"/>
          <p:cNvSpPr/>
          <p:nvPr/>
        </p:nvSpPr>
        <p:spPr>
          <a:xfrm>
            <a:off x="3047705"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6" name="Hexagon 465"/>
          <p:cNvSpPr/>
          <p:nvPr/>
        </p:nvSpPr>
        <p:spPr>
          <a:xfrm>
            <a:off x="3217466"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7" name="Hexagon 466"/>
          <p:cNvSpPr/>
          <p:nvPr/>
        </p:nvSpPr>
        <p:spPr>
          <a:xfrm>
            <a:off x="3387240"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9" name="Hexagon 468"/>
          <p:cNvSpPr/>
          <p:nvPr/>
        </p:nvSpPr>
        <p:spPr>
          <a:xfrm>
            <a:off x="3387240"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8" name="Hexagon 477"/>
          <p:cNvSpPr/>
          <p:nvPr/>
        </p:nvSpPr>
        <p:spPr>
          <a:xfrm>
            <a:off x="3554917"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9" name="Hexagon 478"/>
          <p:cNvSpPr/>
          <p:nvPr/>
        </p:nvSpPr>
        <p:spPr>
          <a:xfrm>
            <a:off x="3724691"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81" name="Hexagon 480"/>
          <p:cNvSpPr/>
          <p:nvPr/>
        </p:nvSpPr>
        <p:spPr>
          <a:xfrm>
            <a:off x="3724691"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0" name="Hexagon 489"/>
          <p:cNvSpPr/>
          <p:nvPr/>
        </p:nvSpPr>
        <p:spPr>
          <a:xfrm>
            <a:off x="3894193"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1" name="Hexagon 490"/>
          <p:cNvSpPr/>
          <p:nvPr/>
        </p:nvSpPr>
        <p:spPr>
          <a:xfrm>
            <a:off x="4063967"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3" name="Hexagon 492"/>
          <p:cNvSpPr/>
          <p:nvPr/>
        </p:nvSpPr>
        <p:spPr>
          <a:xfrm>
            <a:off x="4063967"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2" name="Hexagon 501"/>
          <p:cNvSpPr/>
          <p:nvPr/>
        </p:nvSpPr>
        <p:spPr>
          <a:xfrm>
            <a:off x="4231999" y="2029317"/>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3" name="Hexagon 502"/>
          <p:cNvSpPr/>
          <p:nvPr/>
        </p:nvSpPr>
        <p:spPr>
          <a:xfrm>
            <a:off x="440177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5" name="Hexagon 504"/>
          <p:cNvSpPr/>
          <p:nvPr/>
        </p:nvSpPr>
        <p:spPr>
          <a:xfrm>
            <a:off x="440177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4" name="Hexagon 513"/>
          <p:cNvSpPr/>
          <p:nvPr/>
        </p:nvSpPr>
        <p:spPr>
          <a:xfrm>
            <a:off x="4569448"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5" name="Hexagon 514"/>
          <p:cNvSpPr/>
          <p:nvPr/>
        </p:nvSpPr>
        <p:spPr>
          <a:xfrm>
            <a:off x="4739222"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7" name="Hexagon 516"/>
          <p:cNvSpPr/>
          <p:nvPr/>
        </p:nvSpPr>
        <p:spPr>
          <a:xfrm>
            <a:off x="4739222"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6" name="Hexagon 525"/>
          <p:cNvSpPr/>
          <p:nvPr/>
        </p:nvSpPr>
        <p:spPr>
          <a:xfrm>
            <a:off x="4909954"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7" name="Hexagon 526"/>
          <p:cNvSpPr/>
          <p:nvPr/>
        </p:nvSpPr>
        <p:spPr>
          <a:xfrm>
            <a:off x="5079728"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9" name="Hexagon 528"/>
          <p:cNvSpPr/>
          <p:nvPr/>
        </p:nvSpPr>
        <p:spPr>
          <a:xfrm>
            <a:off x="5079728"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8" name="Hexagon 537"/>
          <p:cNvSpPr/>
          <p:nvPr/>
        </p:nvSpPr>
        <p:spPr>
          <a:xfrm>
            <a:off x="5249231"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9" name="Hexagon 538"/>
          <p:cNvSpPr/>
          <p:nvPr/>
        </p:nvSpPr>
        <p:spPr>
          <a:xfrm>
            <a:off x="5419005"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41" name="Hexagon 540"/>
          <p:cNvSpPr/>
          <p:nvPr/>
        </p:nvSpPr>
        <p:spPr>
          <a:xfrm>
            <a:off x="5419005"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0" name="Hexagon 549"/>
          <p:cNvSpPr/>
          <p:nvPr/>
        </p:nvSpPr>
        <p:spPr>
          <a:xfrm>
            <a:off x="5589380"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1" name="Hexagon 550"/>
          <p:cNvSpPr/>
          <p:nvPr/>
        </p:nvSpPr>
        <p:spPr>
          <a:xfrm>
            <a:off x="575915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3" name="Hexagon 552"/>
          <p:cNvSpPr/>
          <p:nvPr/>
        </p:nvSpPr>
        <p:spPr>
          <a:xfrm>
            <a:off x="575915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2" name="Hexagon 561"/>
          <p:cNvSpPr/>
          <p:nvPr/>
        </p:nvSpPr>
        <p:spPr>
          <a:xfrm>
            <a:off x="592801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3" name="Hexagon 562"/>
          <p:cNvSpPr/>
          <p:nvPr/>
        </p:nvSpPr>
        <p:spPr>
          <a:xfrm>
            <a:off x="609778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5" name="Hexagon 564"/>
          <p:cNvSpPr/>
          <p:nvPr/>
        </p:nvSpPr>
        <p:spPr>
          <a:xfrm>
            <a:off x="609778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4" name="Hexagon 573"/>
          <p:cNvSpPr/>
          <p:nvPr/>
        </p:nvSpPr>
        <p:spPr>
          <a:xfrm>
            <a:off x="626546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5" name="Hexagon 574"/>
          <p:cNvSpPr/>
          <p:nvPr/>
        </p:nvSpPr>
        <p:spPr>
          <a:xfrm>
            <a:off x="643253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7" name="Hexagon 576"/>
          <p:cNvSpPr/>
          <p:nvPr/>
        </p:nvSpPr>
        <p:spPr>
          <a:xfrm>
            <a:off x="643253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6" name="Hexagon 585"/>
          <p:cNvSpPr/>
          <p:nvPr/>
        </p:nvSpPr>
        <p:spPr>
          <a:xfrm>
            <a:off x="6602037"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7" name="Hexagon 586"/>
          <p:cNvSpPr/>
          <p:nvPr/>
        </p:nvSpPr>
        <p:spPr>
          <a:xfrm>
            <a:off x="6769112"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9" name="Hexagon 588"/>
          <p:cNvSpPr/>
          <p:nvPr/>
        </p:nvSpPr>
        <p:spPr>
          <a:xfrm>
            <a:off x="6769112"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8" name="Hexagon 597"/>
          <p:cNvSpPr/>
          <p:nvPr/>
        </p:nvSpPr>
        <p:spPr>
          <a:xfrm>
            <a:off x="693479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9" name="Hexagon 598"/>
          <p:cNvSpPr/>
          <p:nvPr/>
        </p:nvSpPr>
        <p:spPr>
          <a:xfrm>
            <a:off x="7104573"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01" name="Hexagon 600"/>
          <p:cNvSpPr/>
          <p:nvPr/>
        </p:nvSpPr>
        <p:spPr>
          <a:xfrm>
            <a:off x="7104573"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0" name="Hexagon 609"/>
          <p:cNvSpPr/>
          <p:nvPr/>
        </p:nvSpPr>
        <p:spPr>
          <a:xfrm>
            <a:off x="727224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1" name="Hexagon 610"/>
          <p:cNvSpPr/>
          <p:nvPr/>
        </p:nvSpPr>
        <p:spPr>
          <a:xfrm>
            <a:off x="744202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3" name="Hexagon 612"/>
          <p:cNvSpPr/>
          <p:nvPr/>
        </p:nvSpPr>
        <p:spPr>
          <a:xfrm>
            <a:off x="744202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2" name="Hexagon 621"/>
          <p:cNvSpPr/>
          <p:nvPr/>
        </p:nvSpPr>
        <p:spPr>
          <a:xfrm>
            <a:off x="7612754"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3" name="Hexagon 622"/>
          <p:cNvSpPr/>
          <p:nvPr/>
        </p:nvSpPr>
        <p:spPr>
          <a:xfrm>
            <a:off x="7782528"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5" name="Hexagon 624"/>
          <p:cNvSpPr/>
          <p:nvPr/>
        </p:nvSpPr>
        <p:spPr>
          <a:xfrm>
            <a:off x="7782528"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4" name="Hexagon 633"/>
          <p:cNvSpPr/>
          <p:nvPr/>
        </p:nvSpPr>
        <p:spPr>
          <a:xfrm>
            <a:off x="795203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5" name="Hexagon 634"/>
          <p:cNvSpPr/>
          <p:nvPr/>
        </p:nvSpPr>
        <p:spPr>
          <a:xfrm>
            <a:off x="812180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7" name="Hexagon 636"/>
          <p:cNvSpPr/>
          <p:nvPr/>
        </p:nvSpPr>
        <p:spPr>
          <a:xfrm>
            <a:off x="812180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6" name="Hexagon 645"/>
          <p:cNvSpPr/>
          <p:nvPr/>
        </p:nvSpPr>
        <p:spPr>
          <a:xfrm>
            <a:off x="828948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7" name="Hexagon 646"/>
          <p:cNvSpPr/>
          <p:nvPr/>
        </p:nvSpPr>
        <p:spPr>
          <a:xfrm>
            <a:off x="845925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9" name="Hexagon 648"/>
          <p:cNvSpPr/>
          <p:nvPr/>
        </p:nvSpPr>
        <p:spPr>
          <a:xfrm>
            <a:off x="845925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5" name="Hexagon 654"/>
          <p:cNvSpPr/>
          <p:nvPr/>
        </p:nvSpPr>
        <p:spPr>
          <a:xfrm>
            <a:off x="51129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6" name="Hexagon 655"/>
          <p:cNvSpPr/>
          <p:nvPr/>
        </p:nvSpPr>
        <p:spPr>
          <a:xfrm>
            <a:off x="84874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7" name="Hexagon 656"/>
          <p:cNvSpPr/>
          <p:nvPr/>
        </p:nvSpPr>
        <p:spPr>
          <a:xfrm>
            <a:off x="118801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8" name="Hexagon 657"/>
          <p:cNvSpPr/>
          <p:nvPr/>
        </p:nvSpPr>
        <p:spPr>
          <a:xfrm>
            <a:off x="152546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9" name="Hexagon 658"/>
          <p:cNvSpPr/>
          <p:nvPr/>
        </p:nvSpPr>
        <p:spPr>
          <a:xfrm>
            <a:off x="1865615"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0" name="Hexagon 659"/>
          <p:cNvSpPr/>
          <p:nvPr/>
        </p:nvSpPr>
        <p:spPr>
          <a:xfrm>
            <a:off x="2200366"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1" name="Hexagon 660"/>
          <p:cNvSpPr/>
          <p:nvPr/>
        </p:nvSpPr>
        <p:spPr>
          <a:xfrm>
            <a:off x="2536944"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2" name="Hexagon 661"/>
          <p:cNvSpPr/>
          <p:nvPr/>
        </p:nvSpPr>
        <p:spPr>
          <a:xfrm>
            <a:off x="288100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3" name="Hexagon 662"/>
          <p:cNvSpPr/>
          <p:nvPr/>
        </p:nvSpPr>
        <p:spPr>
          <a:xfrm>
            <a:off x="322053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4" name="Hexagon 663"/>
          <p:cNvSpPr/>
          <p:nvPr/>
        </p:nvSpPr>
        <p:spPr>
          <a:xfrm>
            <a:off x="355798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5" name="Hexagon 664"/>
          <p:cNvSpPr/>
          <p:nvPr/>
        </p:nvSpPr>
        <p:spPr>
          <a:xfrm>
            <a:off x="38972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6" name="Hexagon 665"/>
          <p:cNvSpPr/>
          <p:nvPr/>
        </p:nvSpPr>
        <p:spPr>
          <a:xfrm>
            <a:off x="423471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7" name="Hexagon 666"/>
          <p:cNvSpPr/>
          <p:nvPr/>
        </p:nvSpPr>
        <p:spPr>
          <a:xfrm>
            <a:off x="45721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8" name="Hexagon 667"/>
          <p:cNvSpPr/>
          <p:nvPr/>
        </p:nvSpPr>
        <p:spPr>
          <a:xfrm>
            <a:off x="4911740"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9" name="Hexagon 668"/>
          <p:cNvSpPr/>
          <p:nvPr/>
        </p:nvSpPr>
        <p:spPr>
          <a:xfrm>
            <a:off x="525101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0" name="Hexagon 669"/>
          <p:cNvSpPr/>
          <p:nvPr/>
        </p:nvSpPr>
        <p:spPr>
          <a:xfrm>
            <a:off x="558846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1" name="Hexagon 670"/>
          <p:cNvSpPr/>
          <p:nvPr/>
        </p:nvSpPr>
        <p:spPr>
          <a:xfrm>
            <a:off x="592979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2" name="Hexagon 671"/>
          <p:cNvSpPr/>
          <p:nvPr/>
        </p:nvSpPr>
        <p:spPr>
          <a:xfrm>
            <a:off x="6267593"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3" name="Hexagon 672"/>
          <p:cNvSpPr/>
          <p:nvPr/>
        </p:nvSpPr>
        <p:spPr>
          <a:xfrm>
            <a:off x="660089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4" name="Hexagon 673"/>
          <p:cNvSpPr/>
          <p:nvPr/>
        </p:nvSpPr>
        <p:spPr>
          <a:xfrm>
            <a:off x="693834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5" name="Hexagon 674"/>
          <p:cNvSpPr/>
          <p:nvPr/>
        </p:nvSpPr>
        <p:spPr>
          <a:xfrm>
            <a:off x="7276782"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6" name="Hexagon 675"/>
          <p:cNvSpPr/>
          <p:nvPr/>
        </p:nvSpPr>
        <p:spPr>
          <a:xfrm>
            <a:off x="7616360"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7" name="Hexagon 676"/>
          <p:cNvSpPr/>
          <p:nvPr/>
        </p:nvSpPr>
        <p:spPr>
          <a:xfrm>
            <a:off x="795293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8" name="Hexagon 677"/>
          <p:cNvSpPr/>
          <p:nvPr/>
        </p:nvSpPr>
        <p:spPr>
          <a:xfrm>
            <a:off x="8292515"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9" name="Rectangle 678"/>
          <p:cNvSpPr/>
          <p:nvPr/>
        </p:nvSpPr>
        <p:spPr>
          <a:xfrm>
            <a:off x="499110"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693" name="TextBox 692"/>
          <p:cNvSpPr txBox="1"/>
          <p:nvPr/>
        </p:nvSpPr>
        <p:spPr>
          <a:xfrm>
            <a:off x="3807940" y="2063405"/>
            <a:ext cx="2046830" cy="409215"/>
          </a:xfrm>
          <a:prstGeom prst="rect">
            <a:avLst/>
          </a:prstGeom>
          <a:noFill/>
        </p:spPr>
        <p:txBody>
          <a:bodyPr wrap="square" rtlCol="0">
            <a:spAutoFit/>
          </a:bodyPr>
          <a:lstStyle/>
          <a:p>
            <a:pPr defTabSz="672161" fontAlgn="auto">
              <a:spcBef>
                <a:spcPts val="0"/>
              </a:spcBef>
              <a:spcAft>
                <a:spcPts val="0"/>
              </a:spcAft>
              <a:defRPr/>
            </a:pPr>
            <a:r>
              <a:rPr lang="en-US" sz="2059" b="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b="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499109" y="2665091"/>
            <a:ext cx="8162249" cy="3098519"/>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352" name="Rectangle 351"/>
          <p:cNvSpPr/>
          <p:nvPr/>
        </p:nvSpPr>
        <p:spPr bwMode="auto">
          <a:xfrm>
            <a:off x="2145813"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Communication</a:t>
            </a:r>
          </a:p>
        </p:txBody>
      </p:sp>
      <p:sp>
        <p:nvSpPr>
          <p:cNvPr id="353" name="Rectangle 352"/>
          <p:cNvSpPr/>
          <p:nvPr/>
        </p:nvSpPr>
        <p:spPr bwMode="auto">
          <a:xfrm>
            <a:off x="556595" y="3286134"/>
            <a:ext cx="1517949"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Management</a:t>
            </a:r>
          </a:p>
        </p:txBody>
      </p:sp>
      <p:sp>
        <p:nvSpPr>
          <p:cNvPr id="354" name="Rectangle 353"/>
          <p:cNvSpPr/>
          <p:nvPr/>
        </p:nvSpPr>
        <p:spPr bwMode="auto">
          <a:xfrm>
            <a:off x="3792517"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Reliability</a:t>
            </a:r>
          </a:p>
        </p:txBody>
      </p:sp>
      <p:sp>
        <p:nvSpPr>
          <p:cNvPr id="355" name="Rectangle 354"/>
          <p:cNvSpPr/>
          <p:nvPr/>
        </p:nvSpPr>
        <p:spPr bwMode="auto">
          <a:xfrm>
            <a:off x="5439220" y="3291381"/>
            <a:ext cx="1575435" cy="9078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Hosting</a:t>
            </a: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Subsystem</a:t>
            </a:r>
          </a:p>
        </p:txBody>
      </p:sp>
      <p:sp>
        <p:nvSpPr>
          <p:cNvPr id="359" name="Rectangle 358"/>
          <p:cNvSpPr/>
          <p:nvPr/>
        </p:nvSpPr>
        <p:spPr bwMode="auto">
          <a:xfrm>
            <a:off x="7085924" y="3286134"/>
            <a:ext cx="1525537"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Testability</a:t>
            </a:r>
          </a:p>
        </p:txBody>
      </p:sp>
      <p:sp>
        <p:nvSpPr>
          <p:cNvPr id="681" name="Rectangle 680"/>
          <p:cNvSpPr/>
          <p:nvPr/>
        </p:nvSpPr>
        <p:spPr bwMode="auto">
          <a:xfrm>
            <a:off x="2145812" y="4255288"/>
            <a:ext cx="4868844"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Federation </a:t>
            </a:r>
          </a:p>
        </p:txBody>
      </p:sp>
      <p:sp>
        <p:nvSpPr>
          <p:cNvPr id="683" name="Rectangle 682"/>
          <p:cNvSpPr/>
          <p:nvPr/>
        </p:nvSpPr>
        <p:spPr bwMode="auto">
          <a:xfrm>
            <a:off x="2145812" y="4976231"/>
            <a:ext cx="4861487" cy="6920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2862962" y="3375165"/>
            <a:ext cx="217073" cy="217324"/>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6097784" y="3365536"/>
            <a:ext cx="207488" cy="20772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0" name="Group 709"/>
          <p:cNvGrpSpPr/>
          <p:nvPr/>
        </p:nvGrpSpPr>
        <p:grpSpPr>
          <a:xfrm>
            <a:off x="4469859" y="4302967"/>
            <a:ext cx="218891" cy="219890"/>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218787" y="3380009"/>
            <a:ext cx="237027" cy="192189"/>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2" name="Freeform 139"/>
          <p:cNvSpPr>
            <a:spLocks noChangeAspect="1" noEditPoints="1"/>
          </p:cNvSpPr>
          <p:nvPr/>
        </p:nvSpPr>
        <p:spPr bwMode="black">
          <a:xfrm>
            <a:off x="4492553" y="5034082"/>
            <a:ext cx="175211" cy="21100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3" name="Rectangle 722"/>
          <p:cNvSpPr/>
          <p:nvPr/>
        </p:nvSpPr>
        <p:spPr bwMode="auto">
          <a:xfrm>
            <a:off x="551949" y="2562554"/>
            <a:ext cx="8059513"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4448873" y="2644740"/>
            <a:ext cx="276337" cy="23618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5" name="Freeform 115"/>
          <p:cNvSpPr>
            <a:spLocks noChangeAspect="1" noEditPoints="1"/>
          </p:cNvSpPr>
          <p:nvPr/>
        </p:nvSpPr>
        <p:spPr bwMode="black">
          <a:xfrm>
            <a:off x="7778308" y="3365000"/>
            <a:ext cx="205022" cy="20136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73" tIns="34286" rIns="68573" bIns="34286" numCol="1" anchor="t" anchorCtr="0" compatLnSpc="1">
            <a:prstTxWarp prst="textNoShape">
              <a:avLst/>
            </a:prstTxWarp>
          </a:bodyPr>
          <a:lstStyle/>
          <a:p>
            <a:pPr defTabSz="685775" fontAlgn="auto">
              <a:spcBef>
                <a:spcPts val="0"/>
              </a:spcBef>
              <a:spcAft>
                <a:spcPts val="0"/>
              </a:spcAft>
              <a:defRPr/>
            </a:pPr>
            <a:endParaRPr lang="en-US" sz="1324" b="0">
              <a:solidFill>
                <a:srgbClr val="000000"/>
              </a:solidFill>
              <a:latin typeface="Segoe UI"/>
              <a:cs typeface="+mn-cs"/>
            </a:endParaRPr>
          </a:p>
        </p:txBody>
      </p:sp>
      <p:sp>
        <p:nvSpPr>
          <p:cNvPr id="801" name="Right Arrow 800"/>
          <p:cNvSpPr/>
          <p:nvPr/>
        </p:nvSpPr>
        <p:spPr>
          <a:xfrm rot="5400000">
            <a:off x="1438019" y="3235510"/>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2" name="Right Arrow 801"/>
          <p:cNvSpPr/>
          <p:nvPr/>
        </p:nvSpPr>
        <p:spPr>
          <a:xfrm rot="5400000">
            <a:off x="4509768" y="3219982"/>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3" name="Right Arrow 802"/>
          <p:cNvSpPr/>
          <p:nvPr/>
        </p:nvSpPr>
        <p:spPr>
          <a:xfrm rot="5400000">
            <a:off x="7533475" y="3226501"/>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grpSp>
        <p:nvGrpSpPr>
          <p:cNvPr id="804" name="Group 803"/>
          <p:cNvGrpSpPr/>
          <p:nvPr/>
        </p:nvGrpSpPr>
        <p:grpSpPr>
          <a:xfrm>
            <a:off x="693030" y="3683457"/>
            <a:ext cx="1876098" cy="1512324"/>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Azure</a:t>
              </a:r>
              <a:r>
                <a:rPr lang="en-US" sz="1765" b="0" kern="0">
                  <a:solidFill>
                    <a:srgbClr val="FFFFFF"/>
                  </a:solidFill>
                  <a:latin typeface="Segoe UI Light"/>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6787910" y="3683458"/>
            <a:ext cx="1876098" cy="1538147"/>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517812"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815" name="TextBox 814"/>
          <p:cNvSpPr txBox="1"/>
          <p:nvPr/>
        </p:nvSpPr>
        <p:spPr>
          <a:xfrm>
            <a:off x="3869422" y="2533445"/>
            <a:ext cx="1703555" cy="409215"/>
          </a:xfrm>
          <a:prstGeom prst="rect">
            <a:avLst/>
          </a:prstGeom>
          <a:noFill/>
        </p:spPr>
        <p:txBody>
          <a:bodyPr wrap="square" rtlCol="0">
            <a:spAutoFit/>
          </a:bodyPr>
          <a:lstStyle/>
          <a:p>
            <a:pPr defTabSz="672161" fontAlgn="auto">
              <a:spcBef>
                <a:spcPts val="0"/>
              </a:spcBef>
              <a:spcAft>
                <a:spcPts val="0"/>
              </a:spcAft>
              <a:defRPr/>
            </a:pPr>
            <a:r>
              <a:rPr lang="en-US" sz="2059">
                <a:solidFill>
                  <a:srgbClr val="FFFFFF"/>
                </a:solidFill>
                <a:latin typeface="Segoe UI Light"/>
                <a:cs typeface="+mn-cs"/>
              </a:rPr>
              <a:t>Service Fabric</a:t>
            </a:r>
          </a:p>
        </p:txBody>
      </p:sp>
      <p:grpSp>
        <p:nvGrpSpPr>
          <p:cNvPr id="816" name="Group 815"/>
          <p:cNvGrpSpPr/>
          <p:nvPr/>
        </p:nvGrpSpPr>
        <p:grpSpPr>
          <a:xfrm>
            <a:off x="2851555" y="3483970"/>
            <a:ext cx="3570560" cy="2073737"/>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Private Clouds</a:t>
                </a:r>
                <a:endParaRPr lang="en-US" sz="1028" b="0" kern="0">
                  <a:solidFill>
                    <a:srgbClr val="FFFFFF"/>
                  </a:solidFill>
                  <a:latin typeface="Segoe UI Light"/>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grpSp>
      </p:grpSp>
      <p:sp>
        <p:nvSpPr>
          <p:cNvPr id="822" name="TextBox 821"/>
          <p:cNvSpPr txBox="1"/>
          <p:nvPr/>
        </p:nvSpPr>
        <p:spPr>
          <a:xfrm>
            <a:off x="579607" y="2623939"/>
            <a:ext cx="90295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Availability</a:t>
            </a:r>
          </a:p>
        </p:txBody>
      </p:sp>
      <p:sp>
        <p:nvSpPr>
          <p:cNvPr id="823" name="TextBox 822"/>
          <p:cNvSpPr txBox="1"/>
          <p:nvPr/>
        </p:nvSpPr>
        <p:spPr>
          <a:xfrm>
            <a:off x="1647780" y="3073702"/>
            <a:ext cx="86995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Hyper-Scale</a:t>
            </a:r>
          </a:p>
        </p:txBody>
      </p:sp>
      <p:sp>
        <p:nvSpPr>
          <p:cNvPr id="824" name="TextBox 823"/>
          <p:cNvSpPr txBox="1"/>
          <p:nvPr/>
        </p:nvSpPr>
        <p:spPr>
          <a:xfrm>
            <a:off x="1611923" y="2650684"/>
            <a:ext cx="1032074"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Hybrid Operations</a:t>
            </a:r>
          </a:p>
        </p:txBody>
      </p:sp>
      <p:sp>
        <p:nvSpPr>
          <p:cNvPr id="825" name="TextBox 824"/>
          <p:cNvSpPr txBox="1"/>
          <p:nvPr/>
        </p:nvSpPr>
        <p:spPr>
          <a:xfrm>
            <a:off x="2023890" y="2880220"/>
            <a:ext cx="79013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Density</a:t>
            </a:r>
          </a:p>
        </p:txBody>
      </p:sp>
      <p:sp>
        <p:nvSpPr>
          <p:cNvPr id="826" name="TextBox 825"/>
          <p:cNvSpPr txBox="1"/>
          <p:nvPr/>
        </p:nvSpPr>
        <p:spPr>
          <a:xfrm>
            <a:off x="3046386" y="2848528"/>
            <a:ext cx="984540"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Rolling Upgrades</a:t>
            </a:r>
          </a:p>
        </p:txBody>
      </p:sp>
      <p:sp>
        <p:nvSpPr>
          <p:cNvPr id="827" name="TextBox 826"/>
          <p:cNvSpPr txBox="1"/>
          <p:nvPr/>
        </p:nvSpPr>
        <p:spPr>
          <a:xfrm>
            <a:off x="4048145" y="3043470"/>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Stateful services</a:t>
            </a:r>
          </a:p>
        </p:txBody>
      </p:sp>
      <p:sp>
        <p:nvSpPr>
          <p:cNvPr id="828" name="TextBox 827"/>
          <p:cNvSpPr txBox="1"/>
          <p:nvPr/>
        </p:nvSpPr>
        <p:spPr>
          <a:xfrm>
            <a:off x="4417679" y="2871352"/>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Low Latency</a:t>
            </a:r>
          </a:p>
        </p:txBody>
      </p:sp>
      <p:sp>
        <p:nvSpPr>
          <p:cNvPr id="829" name="TextBox 828"/>
          <p:cNvSpPr txBox="1"/>
          <p:nvPr/>
        </p:nvSpPr>
        <p:spPr>
          <a:xfrm>
            <a:off x="5734514" y="2941705"/>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Fast startup &amp; shutdown</a:t>
            </a:r>
          </a:p>
        </p:txBody>
      </p:sp>
      <p:sp>
        <p:nvSpPr>
          <p:cNvPr id="830" name="TextBox 829"/>
          <p:cNvSpPr txBox="1"/>
          <p:nvPr/>
        </p:nvSpPr>
        <p:spPr>
          <a:xfrm>
            <a:off x="6435824" y="2562416"/>
            <a:ext cx="1280584" cy="4989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Container Orchestration &amp; lifecycle management</a:t>
            </a:r>
          </a:p>
        </p:txBody>
      </p:sp>
      <p:sp>
        <p:nvSpPr>
          <p:cNvPr id="831" name="TextBox 830"/>
          <p:cNvSpPr txBox="1"/>
          <p:nvPr/>
        </p:nvSpPr>
        <p:spPr>
          <a:xfrm>
            <a:off x="7523826" y="2909240"/>
            <a:ext cx="1144805"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Replication &amp; Failover</a:t>
            </a:r>
          </a:p>
        </p:txBody>
      </p:sp>
      <p:sp>
        <p:nvSpPr>
          <p:cNvPr id="832" name="TextBox 831"/>
          <p:cNvSpPr txBox="1"/>
          <p:nvPr/>
        </p:nvSpPr>
        <p:spPr>
          <a:xfrm>
            <a:off x="635295" y="2820951"/>
            <a:ext cx="869951" cy="49898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Simple programming models</a:t>
            </a:r>
          </a:p>
        </p:txBody>
      </p:sp>
      <p:sp>
        <p:nvSpPr>
          <p:cNvPr id="833" name="TextBox 832"/>
          <p:cNvSpPr txBox="1"/>
          <p:nvPr/>
        </p:nvSpPr>
        <p:spPr>
          <a:xfrm>
            <a:off x="6719056" y="2987114"/>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Load balancing</a:t>
            </a:r>
          </a:p>
        </p:txBody>
      </p:sp>
      <p:sp>
        <p:nvSpPr>
          <p:cNvPr id="834" name="TextBox 833"/>
          <p:cNvSpPr txBox="1"/>
          <p:nvPr/>
        </p:nvSpPr>
        <p:spPr>
          <a:xfrm>
            <a:off x="7797340" y="2649628"/>
            <a:ext cx="1032074"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Self-healing</a:t>
            </a:r>
          </a:p>
        </p:txBody>
      </p:sp>
      <p:sp>
        <p:nvSpPr>
          <p:cNvPr id="835" name="TextBox 834"/>
          <p:cNvSpPr txBox="1"/>
          <p:nvPr/>
        </p:nvSpPr>
        <p:spPr>
          <a:xfrm>
            <a:off x="2739318" y="2621761"/>
            <a:ext cx="99957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Data Partitioning</a:t>
            </a:r>
          </a:p>
        </p:txBody>
      </p:sp>
      <p:sp>
        <p:nvSpPr>
          <p:cNvPr id="836" name="TextBox 835"/>
          <p:cNvSpPr txBox="1"/>
          <p:nvPr/>
        </p:nvSpPr>
        <p:spPr>
          <a:xfrm>
            <a:off x="2780017" y="3077848"/>
            <a:ext cx="1131005"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Automated Rollback</a:t>
            </a:r>
          </a:p>
        </p:txBody>
      </p:sp>
      <p:sp>
        <p:nvSpPr>
          <p:cNvPr id="837" name="TextBox 836"/>
          <p:cNvSpPr txBox="1"/>
          <p:nvPr/>
        </p:nvSpPr>
        <p:spPr>
          <a:xfrm>
            <a:off x="5536187" y="2577028"/>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Health Monitoring</a:t>
            </a:r>
          </a:p>
        </p:txBody>
      </p:sp>
      <p:sp>
        <p:nvSpPr>
          <p:cNvPr id="838" name="TextBox 837"/>
          <p:cNvSpPr txBox="1"/>
          <p:nvPr/>
        </p:nvSpPr>
        <p:spPr>
          <a:xfrm>
            <a:off x="5175771" y="2880220"/>
            <a:ext cx="99957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Placement Constraints</a:t>
            </a:r>
          </a:p>
        </p:txBody>
      </p:sp>
      <p:sp>
        <p:nvSpPr>
          <p:cNvPr id="682" name="Freeform 681"/>
          <p:cNvSpPr>
            <a:spLocks noChangeAspect="1"/>
          </p:cNvSpPr>
          <p:nvPr/>
        </p:nvSpPr>
        <p:spPr bwMode="black">
          <a:xfrm>
            <a:off x="4499478" y="3380010"/>
            <a:ext cx="170830" cy="171545"/>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409304" y="2462526"/>
            <a:ext cx="620807" cy="74661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6" y="1447863"/>
              <a:ext cx="702993" cy="257134"/>
            </a:xfrm>
            <a:prstGeom prst="rect">
              <a:avLst/>
            </a:prstGeom>
            <a:noFill/>
          </p:spPr>
          <p:txBody>
            <a:bodyPr wrap="square" lIns="0" tIns="0" rIns="0" bIns="0" rtlCol="0">
              <a:spAutoFit/>
            </a:bodyPr>
            <a:lstStyle/>
            <a:p>
              <a:pPr algn="ctr" defTabSz="685775" fontAlgn="auto">
                <a:lnSpc>
                  <a:spcPct val="90000"/>
                </a:lnSpc>
                <a:spcBef>
                  <a:spcPts val="0"/>
                </a:spcBef>
                <a:spcAft>
                  <a:spcPts val="441"/>
                </a:spcAft>
                <a:defRPr/>
              </a:pPr>
              <a:r>
                <a:rPr lang="en-US" sz="1176" b="0"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313984" y="1023174"/>
            <a:ext cx="7050347"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5311730" y="1451497"/>
            <a:ext cx="836841" cy="809024"/>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3064467" y="2300005"/>
            <a:ext cx="0" cy="2900258"/>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6089900" y="2300005"/>
            <a:ext cx="0" cy="2900258"/>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4661709" y="2279369"/>
            <a:ext cx="940216" cy="1309541"/>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312448" y="1692178"/>
            <a:ext cx="8743416" cy="394520"/>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000"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009705" y="3282752"/>
            <a:ext cx="229685" cy="220941"/>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433816" y="2220786"/>
            <a:ext cx="2359217" cy="1368125"/>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4901291" y="2493906"/>
            <a:ext cx="461105" cy="732587"/>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1917897" y="2486975"/>
            <a:ext cx="461105" cy="732587"/>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901247" y="2486975"/>
            <a:ext cx="461105" cy="732587"/>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733885" y="2947586"/>
            <a:ext cx="332861" cy="331378"/>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366463" y="3691825"/>
            <a:ext cx="1636987" cy="44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a:lnSpc>
                <a:spcPct val="90000"/>
              </a:lnSpc>
              <a:defRPr/>
            </a:pPr>
            <a:r>
              <a:rPr lang="en-US" sz="1324" b="0" kern="0" spc="37"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428755" y="4256539"/>
            <a:ext cx="1765805" cy="563377"/>
          </a:xfrm>
          <a:prstGeom prst="rect">
            <a:avLst/>
          </a:prstGeom>
        </p:spPr>
        <p:txBody>
          <a:bodyPr wrap="square" lIns="67223" tIns="67223" rIns="67223" bIns="67223">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684998">
              <a:defRPr/>
            </a:pPr>
            <a:r>
              <a:rPr lang="en-US" sz="1029" b="0"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511820" y="4132157"/>
            <a:ext cx="37454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3449808" y="2265782"/>
            <a:ext cx="940216" cy="1309542"/>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3928398" y="3282752"/>
            <a:ext cx="229685" cy="220941"/>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3819939" y="2486975"/>
            <a:ext cx="461105" cy="732587"/>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3652577" y="2947586"/>
            <a:ext cx="332861" cy="331378"/>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3449808" y="3691825"/>
            <a:ext cx="1636987" cy="44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a:lnSpc>
                <a:spcPct val="90000"/>
              </a:lnSpc>
              <a:defRPr/>
            </a:pPr>
            <a:r>
              <a:rPr lang="en-US" sz="1324" b="0" kern="0" spc="37"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3512099" y="4256539"/>
            <a:ext cx="2258400" cy="563377"/>
          </a:xfrm>
          <a:prstGeom prst="rect">
            <a:avLst/>
          </a:prstGeom>
        </p:spPr>
        <p:txBody>
          <a:bodyPr wrap="square" lIns="67223" tIns="67223" rIns="67223" bIns="67223">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684998">
              <a:defRPr/>
            </a:pPr>
            <a:r>
              <a:rPr lang="en-US" sz="1029" b="0"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3595164" y="4132157"/>
            <a:ext cx="37454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6211617" y="3691825"/>
            <a:ext cx="1636987" cy="44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a:lnSpc>
                <a:spcPct val="90000"/>
              </a:lnSpc>
              <a:defRPr/>
            </a:pPr>
            <a:r>
              <a:rPr lang="en-US" sz="1324" b="0" kern="0" spc="37"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6273908" y="4256538"/>
            <a:ext cx="2258400" cy="420837"/>
          </a:xfrm>
          <a:prstGeom prst="rect">
            <a:avLst/>
          </a:prstGeom>
        </p:spPr>
        <p:txBody>
          <a:bodyPr wrap="square" lIns="67223" tIns="67223" rIns="67223" bIns="67223">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684998">
              <a:defRPr/>
            </a:pPr>
            <a:r>
              <a:rPr lang="en-US" sz="1029" b="0"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6356974" y="4132157"/>
            <a:ext cx="374545"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6979752" y="2915023"/>
            <a:ext cx="332861" cy="331378"/>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4946581" y="3284905"/>
            <a:ext cx="316820" cy="236921"/>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8045647" y="3284528"/>
            <a:ext cx="316820" cy="236921"/>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1981773" y="3289746"/>
            <a:ext cx="316820" cy="236921"/>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6615898" y="3291305"/>
            <a:ext cx="229685" cy="220941"/>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7855999" y="2460890"/>
            <a:ext cx="620807" cy="74661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6" y="1447863"/>
              <a:ext cx="702993" cy="257134"/>
            </a:xfrm>
            <a:prstGeom prst="rect">
              <a:avLst/>
            </a:prstGeom>
            <a:noFill/>
          </p:spPr>
          <p:txBody>
            <a:bodyPr wrap="square" lIns="0" tIns="0" rIns="0" bIns="0" rtlCol="0">
              <a:spAutoFit/>
            </a:bodyPr>
            <a:lstStyle/>
            <a:p>
              <a:pPr algn="ctr" defTabSz="685775" fontAlgn="auto">
                <a:lnSpc>
                  <a:spcPct val="90000"/>
                </a:lnSpc>
                <a:spcBef>
                  <a:spcPts val="0"/>
                </a:spcBef>
                <a:spcAft>
                  <a:spcPts val="441"/>
                </a:spcAft>
                <a:defRPr/>
              </a:pPr>
              <a:r>
                <a:rPr lang="en-US" sz="1176" b="0"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6293921" y="2300004"/>
            <a:ext cx="1070410" cy="1298919"/>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7617005" y="2301830"/>
            <a:ext cx="1070410" cy="1298919"/>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772" b="0"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
        <p:nvSpPr>
          <p:cNvPr id="2" name="Text Placeholder 1">
            <a:extLst>
              <a:ext uri="{FF2B5EF4-FFF2-40B4-BE49-F238E27FC236}">
                <a16:creationId xmlns:a16="http://schemas.microsoft.com/office/drawing/2014/main" id="{115B76B9-9F28-42C8-AFFD-B7CD9055F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4AAD-4FB0-42F5-90FE-B9F06DB6BC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FF728D0-D9B3-4536-8CAF-27AB95B7790A}"/>
              </a:ext>
            </a:extLst>
          </p:cNvPr>
          <p:cNvSpPr>
            <a:spLocks noGrp="1"/>
          </p:cNvSpPr>
          <p:nvPr>
            <p:ph type="body" sz="quarter" idx="11"/>
          </p:nvPr>
        </p:nvSpPr>
        <p:spPr/>
        <p:txBody>
          <a:bodyPr/>
          <a:lstStyle/>
          <a:p>
            <a:r>
              <a:rPr lang="en-US" sz="2100" b="1" dirty="0"/>
              <a:t>RPO “Recover Point Objective” &amp; RTO “Recover Time Objective </a:t>
            </a:r>
            <a:r>
              <a:rPr lang="en-US" sz="2100" dirty="0"/>
              <a:t>are time intervals, typically expressed in number of hours</a:t>
            </a:r>
          </a:p>
          <a:p>
            <a:endParaRPr lang="en-US" sz="825" b="1" dirty="0"/>
          </a:p>
          <a:p>
            <a:r>
              <a:rPr lang="en-US" sz="2100" b="1" dirty="0"/>
              <a:t>RPO</a:t>
            </a:r>
            <a:r>
              <a:rPr lang="en-US" sz="2100" dirty="0"/>
              <a:t> is the maximum targeted time that data can be lost (in time)—it is the amount of time between backup, replication, or synchronization. It answers the question, “What is an acceptable amount of data loss?” It is usually </a:t>
            </a:r>
            <a:r>
              <a:rPr lang="en-US" sz="2100" i="1" dirty="0"/>
              <a:t>much</a:t>
            </a:r>
            <a:r>
              <a:rPr lang="en-US" sz="2100" dirty="0"/>
              <a:t> smaller than RTO.</a:t>
            </a:r>
          </a:p>
          <a:p>
            <a:endParaRPr lang="en-US" sz="825" b="1" dirty="0"/>
          </a:p>
          <a:p>
            <a:r>
              <a:rPr lang="en-US" sz="2100" b="1" dirty="0"/>
              <a:t>RTO</a:t>
            </a:r>
            <a:r>
              <a:rPr lang="en-US" sz="2100" dirty="0"/>
              <a:t> is how long it takes (in time) to restore services after a disaster. It answers the question, “How long will it take to get service back up?”</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19894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03F5-C35F-4AE1-9E10-32B08FDF247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33232-0D3A-448C-A52C-2C9096D6CA9F}"/>
              </a:ext>
            </a:extLst>
          </p:cNvPr>
          <p:cNvSpPr>
            <a:spLocks noGrp="1"/>
          </p:cNvSpPr>
          <p:nvPr>
            <p:ph type="body" sz="quarter" idx="11"/>
          </p:nvPr>
        </p:nvSpPr>
        <p:spPr/>
        <p:txBody>
          <a:bodyPr/>
          <a:lstStyle/>
          <a:p>
            <a:r>
              <a:rPr lang="en-US" sz="2400" b="1" dirty="0"/>
              <a:t>An asynchronous operation is one that transpires sequentially: first one action, and then another. </a:t>
            </a:r>
            <a:r>
              <a:rPr lang="en-US" sz="2400" dirty="0"/>
              <a:t>The operations do not take place simultaneously. This type of processing means that there is a time gap between the first operation and the second. An example would be writing data to primary and secondary storage. First data is written to the primary; data destined for the secondary is queued and must wait until the write operation to the primary is complete.</a:t>
            </a:r>
          </a:p>
          <a:p>
            <a:endParaRPr lang="en-US" dirty="0"/>
          </a:p>
        </p:txBody>
      </p:sp>
      <p:sp>
        <p:nvSpPr>
          <p:cNvPr id="5" name="Text Placeholder 4"/>
          <p:cNvSpPr>
            <a:spLocks noGrp="1"/>
          </p:cNvSpPr>
          <p:nvPr>
            <p:ph type="body" sz="quarter" idx="10"/>
          </p:nvPr>
        </p:nvSpPr>
        <p:spPr/>
        <p:txBody>
          <a:bodyPr/>
          <a:lstStyle/>
          <a:p>
            <a:endParaRPr lang="en-US" sz="2700" dirty="0"/>
          </a:p>
        </p:txBody>
      </p:sp>
    </p:spTree>
    <p:extLst>
      <p:ext uri="{BB962C8B-B14F-4D97-AF65-F5344CB8AC3E}">
        <p14:creationId xmlns:p14="http://schemas.microsoft.com/office/powerpoint/2010/main" val="426001381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D546-0159-4155-B30F-62DE604916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772BAC4-3E03-4EA6-B403-26ECAFC4DFE1}"/>
              </a:ext>
            </a:extLst>
          </p:cNvPr>
          <p:cNvSpPr>
            <a:spLocks noGrp="1"/>
          </p:cNvSpPr>
          <p:nvPr>
            <p:ph type="body" sz="quarter" idx="11"/>
          </p:nvPr>
        </p:nvSpPr>
        <p:spPr/>
        <p:txBody>
          <a:bodyPr/>
          <a:lstStyle/>
          <a:p>
            <a:r>
              <a:rPr lang="en-US" b="1" dirty="0"/>
              <a:t>Synchronous means that operations are carried out at the same time (think of this as parallel processing). </a:t>
            </a:r>
            <a:r>
              <a:rPr lang="en-US" dirty="0"/>
              <a:t>With this type of processing, there is no time gap between the first process and the second process. Both operations take place simultaneously.</a:t>
            </a:r>
          </a:p>
          <a:p>
            <a:endParaRPr lang="en-US" dirty="0"/>
          </a:p>
          <a:p>
            <a:endParaRPr lang="en-US" dirty="0"/>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24753294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313984" y="1186771"/>
            <a:ext cx="7050347"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5311730" y="1451497"/>
            <a:ext cx="836841" cy="809024"/>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313984" y="1861424"/>
            <a:ext cx="7337992" cy="3888244"/>
          </a:xfrm>
          <a:prstGeom prst="rect">
            <a:avLst/>
          </a:prstGeom>
        </p:spPr>
        <p:txBody>
          <a:bodyPr wrap="square" lIns="134464" rIns="134464">
            <a:spAutoFit/>
          </a:bodyPr>
          <a:lstStyle/>
          <a:p>
            <a:pPr defTabSz="659045">
              <a:spcAft>
                <a:spcPts val="865"/>
              </a:spcAft>
              <a:defRPr/>
            </a:pPr>
            <a:r>
              <a:rPr lang="en-US" sz="15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1500" b="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659045">
              <a:lnSpc>
                <a:spcPct val="150000"/>
              </a:lnSpc>
              <a:spcAft>
                <a:spcPts val="865"/>
              </a:spcAft>
              <a:defRPr/>
            </a:pPr>
            <a:r>
              <a:rPr lang="en-US" sz="15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659045">
              <a:spcAft>
                <a:spcPts val="865"/>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659045">
              <a:spcAft>
                <a:spcPts val="865"/>
              </a:spcAft>
              <a:defRPr/>
            </a:pPr>
            <a:r>
              <a:rPr lang="en-US" sz="15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659045">
              <a:spcAft>
                <a:spcPts val="450"/>
              </a:spcAft>
              <a:defRPr/>
            </a:pPr>
            <a:r>
              <a:rPr lang="en-US" sz="150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
        <p:nvSpPr>
          <p:cNvPr id="5" name="Text Placeholder 4">
            <a:extLst>
              <a:ext uri="{FF2B5EF4-FFF2-40B4-BE49-F238E27FC236}">
                <a16:creationId xmlns:a16="http://schemas.microsoft.com/office/drawing/2014/main" id="{6F946669-4BC8-4A71-A21E-88D516581CD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66293" y="857616"/>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313983" y="1186771"/>
            <a:ext cx="3956680"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endParaRPr>
          </a:p>
        </p:txBody>
      </p:sp>
      <p:sp>
        <p:nvSpPr>
          <p:cNvPr id="82" name="Rectangle 81"/>
          <p:cNvSpPr/>
          <p:nvPr/>
        </p:nvSpPr>
        <p:spPr bwMode="auto">
          <a:xfrm>
            <a:off x="5694812" y="4610443"/>
            <a:ext cx="2399250" cy="868719"/>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defRPr/>
            </a:pPr>
            <a:endParaRPr lang="en-US" sz="2059" b="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5998149" y="5244833"/>
            <a:ext cx="280526"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7463714" y="5244833"/>
            <a:ext cx="373500"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6242819" y="5581213"/>
            <a:ext cx="1303242" cy="11208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685775" fontAlgn="auto">
              <a:spcBef>
                <a:spcPts val="0"/>
              </a:spcBef>
              <a:spcAft>
                <a:spcPts val="441"/>
              </a:spcAft>
              <a:defRPr/>
            </a:pPr>
            <a:r>
              <a:rPr lang="en-US" sz="809" b="0"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5254829" y="5110087"/>
            <a:ext cx="528991" cy="213905"/>
          </a:xfrm>
          <a:prstGeom prst="rect">
            <a:avLst/>
          </a:prstGeom>
          <a:noFill/>
        </p:spPr>
        <p:txBody>
          <a:bodyPr wrap="none" lIns="0" tIns="0" rIns="0" bIns="0" rtlCol="0">
            <a:spAutoFit/>
          </a:bodyPr>
          <a:lstStyle/>
          <a:p>
            <a:pPr defTabSz="685775" fontAlgn="auto">
              <a:lnSpc>
                <a:spcPct val="90000"/>
              </a:lnSpc>
              <a:spcBef>
                <a:spcPts val="0"/>
              </a:spcBef>
              <a:spcAft>
                <a:spcPts val="432"/>
              </a:spcAft>
              <a:defRPr/>
            </a:pP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7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6616300" y="5192453"/>
            <a:ext cx="514433" cy="200706"/>
          </a:xfrm>
          <a:prstGeom prst="rect">
            <a:avLst/>
          </a:prstGeom>
        </p:spPr>
      </p:pic>
      <p:cxnSp>
        <p:nvCxnSpPr>
          <p:cNvPr id="125" name="Straight Connector 124"/>
          <p:cNvCxnSpPr/>
          <p:nvPr/>
        </p:nvCxnSpPr>
        <p:spPr>
          <a:xfrm flipV="1">
            <a:off x="8058866" y="3886729"/>
            <a:ext cx="0" cy="50811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7823393" y="3713993"/>
            <a:ext cx="477695" cy="122149"/>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882" b="0"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5017609" y="3224633"/>
            <a:ext cx="795885" cy="610936"/>
          </a:xfrm>
          <a:prstGeom prst="rect">
            <a:avLst/>
          </a:prstGeom>
          <a:noFill/>
        </p:spPr>
        <p:txBody>
          <a:bodyPr wrap="square" lIns="0" tIns="0" rIns="0" bIns="0" rtlCol="0">
            <a:spAutoFit/>
          </a:bodyPr>
          <a:lstStyle/>
          <a:p>
            <a:pPr algn="r" defTabSz="685775" fontAlgn="auto">
              <a:lnSpc>
                <a:spcPct val="90000"/>
              </a:lnSpc>
              <a:spcBef>
                <a:spcPts val="0"/>
              </a:spcBef>
              <a:spcAft>
                <a:spcPts val="432"/>
              </a:spcAft>
              <a:defRPr/>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685775" fontAlgn="auto">
              <a:lnSpc>
                <a:spcPct val="90000"/>
              </a:lnSpc>
              <a:spcBef>
                <a:spcPts val="0"/>
              </a:spcBef>
              <a:spcAft>
                <a:spcPts val="432"/>
              </a:spcAft>
              <a:defRPr/>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685775" fontAlgn="auto">
              <a:lnSpc>
                <a:spcPct val="90000"/>
              </a:lnSpc>
              <a:spcBef>
                <a:spcPts val="0"/>
              </a:spcBef>
              <a:spcAft>
                <a:spcPts val="432"/>
              </a:spcAft>
              <a:defRPr/>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685775" fontAlgn="auto">
              <a:lnSpc>
                <a:spcPct val="90000"/>
              </a:lnSpc>
              <a:spcBef>
                <a:spcPts val="0"/>
              </a:spcBef>
              <a:spcAft>
                <a:spcPts val="432"/>
              </a:spcAft>
              <a:defRPr/>
            </a:pPr>
            <a:r>
              <a:rPr lang="en-US" sz="825"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5930928" y="3256053"/>
            <a:ext cx="88761" cy="541548"/>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1942">
                <a:lnSpc>
                  <a:spcPct val="90000"/>
                </a:lnSpc>
                <a:defRPr/>
              </a:pPr>
              <a:endParaRPr lang="en-US" sz="2059" b="0"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5543556" y="1368281"/>
            <a:ext cx="526491" cy="244426"/>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1765" b="0"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6714480" y="3489280"/>
            <a:ext cx="468078"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7088725" y="3077643"/>
            <a:ext cx="328140" cy="908384"/>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defRPr/>
              </a:pPr>
              <a:endParaRPr lang="en-US" sz="2059" b="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7151260" y="3464168"/>
            <a:ext cx="210540" cy="125687"/>
          </a:xfrm>
          <a:prstGeom prst="rect">
            <a:avLst/>
          </a:prstGeom>
        </p:spPr>
      </p:pic>
      <p:sp>
        <p:nvSpPr>
          <p:cNvPr id="176" name="TextBox 175"/>
          <p:cNvSpPr txBox="1"/>
          <p:nvPr/>
        </p:nvSpPr>
        <p:spPr>
          <a:xfrm rot="16200000">
            <a:off x="6164055" y="3489280"/>
            <a:ext cx="145874"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6374167" y="3079635"/>
            <a:ext cx="328140" cy="908384"/>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defRPr/>
              </a:pPr>
              <a:endParaRPr lang="en-US" sz="2059" b="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6425528" y="3475875"/>
            <a:ext cx="228131" cy="130433"/>
          </a:xfrm>
          <a:prstGeom prst="rect">
            <a:avLst/>
          </a:prstGeom>
        </p:spPr>
      </p:pic>
      <p:sp>
        <p:nvSpPr>
          <p:cNvPr id="181" name="TextBox 180"/>
          <p:cNvSpPr txBox="1"/>
          <p:nvPr/>
        </p:nvSpPr>
        <p:spPr>
          <a:xfrm>
            <a:off x="7575181" y="4405460"/>
            <a:ext cx="203582"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7499555" y="4059557"/>
            <a:ext cx="353370" cy="284391"/>
          </a:xfrm>
          <a:prstGeom prst="rect">
            <a:avLst/>
          </a:prstGeom>
        </p:spPr>
      </p:pic>
      <p:sp>
        <p:nvSpPr>
          <p:cNvPr id="183" name="TextBox 182"/>
          <p:cNvSpPr txBox="1"/>
          <p:nvPr/>
        </p:nvSpPr>
        <p:spPr>
          <a:xfrm>
            <a:off x="5944292" y="4405460"/>
            <a:ext cx="325410"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5966662" y="4061276"/>
            <a:ext cx="293217" cy="280949"/>
          </a:xfrm>
          <a:prstGeom prst="rect">
            <a:avLst/>
          </a:prstGeom>
        </p:spPr>
      </p:pic>
      <p:sp>
        <p:nvSpPr>
          <p:cNvPr id="185" name="TextBox 184"/>
          <p:cNvSpPr txBox="1"/>
          <p:nvPr/>
        </p:nvSpPr>
        <p:spPr>
          <a:xfrm>
            <a:off x="6966107" y="4405459"/>
            <a:ext cx="375103"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7073294" y="4067597"/>
            <a:ext cx="284769" cy="268307"/>
          </a:xfrm>
          <a:prstGeom prst="rect">
            <a:avLst/>
          </a:prstGeom>
        </p:spPr>
      </p:pic>
      <p:sp>
        <p:nvSpPr>
          <p:cNvPr id="187" name="TextBox 186"/>
          <p:cNvSpPr txBox="1"/>
          <p:nvPr/>
        </p:nvSpPr>
        <p:spPr>
          <a:xfrm>
            <a:off x="6567653" y="4405460"/>
            <a:ext cx="131446" cy="91692"/>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6463947" y="4088781"/>
            <a:ext cx="337582" cy="225941"/>
          </a:xfrm>
          <a:prstGeom prst="rect">
            <a:avLst/>
          </a:prstGeom>
        </p:spPr>
      </p:pic>
      <p:grpSp>
        <p:nvGrpSpPr>
          <p:cNvPr id="190" name="Group 189"/>
          <p:cNvGrpSpPr/>
          <p:nvPr/>
        </p:nvGrpSpPr>
        <p:grpSpPr>
          <a:xfrm>
            <a:off x="6064211" y="1812864"/>
            <a:ext cx="1435343" cy="1029170"/>
            <a:chOff x="8247746" y="1465816"/>
            <a:chExt cx="1952166"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a:lnSpc>
                  <a:spcPct val="90000"/>
                </a:lnSpc>
                <a:defRPr/>
              </a:pPr>
              <a:endParaRPr lang="en-US" sz="2059" b="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69407" y="2420324"/>
              <a:ext cx="606094" cy="249415"/>
            </a:xfrm>
            <a:prstGeom prst="rect">
              <a:avLst/>
            </a:prstGeom>
            <a:noFill/>
          </p:spPr>
          <p:txBody>
            <a:bodyPr wrap="none" lIns="0" tIns="0" rIns="0" bIns="0" rtlCol="0">
              <a:spAutoFit/>
            </a:bodyPr>
            <a:lstStyle/>
            <a:p>
              <a:pPr defTabSz="685775" fontAlgn="auto">
                <a:lnSpc>
                  <a:spcPct val="90000"/>
                </a:lnSpc>
                <a:spcBef>
                  <a:spcPts val="0"/>
                </a:spcBef>
                <a:spcAft>
                  <a:spcPts val="432"/>
                </a:spcAft>
                <a:defRPr/>
              </a:pP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662" b="0"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4197" y="2606570"/>
              <a:ext cx="276886" cy="124707"/>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540" y="1986099"/>
              <a:ext cx="442580" cy="124707"/>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355" y="2011997"/>
              <a:ext cx="178776" cy="124707"/>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5814" y="2606568"/>
              <a:ext cx="510166" cy="124707"/>
            </a:xfrm>
            <a:prstGeom prst="rect">
              <a:avLst/>
            </a:prstGeom>
            <a:noFill/>
          </p:spPr>
          <p:txBody>
            <a:bodyPr wrap="none" lIns="0" tIns="0" rIns="0" bIns="0" rtlCol="0">
              <a:spAutoFit/>
            </a:bodyPr>
            <a:lstStyle/>
            <a:p>
              <a:pPr algn="ctr" defTabSz="685775" fontAlgn="auto">
                <a:lnSpc>
                  <a:spcPct val="90000"/>
                </a:lnSpc>
                <a:spcBef>
                  <a:spcPts val="0"/>
                </a:spcBef>
                <a:spcAft>
                  <a:spcPts val="432"/>
                </a:spcAft>
                <a:defRPr/>
              </a:pPr>
              <a:r>
                <a:rPr lang="en-US" sz="662" b="0"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7882635" y="4496255"/>
            <a:ext cx="332861" cy="331378"/>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7482259" y="4720876"/>
            <a:ext cx="340481" cy="471578"/>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6726339" y="4720876"/>
            <a:ext cx="340481" cy="471578"/>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5970421" y="4720876"/>
            <a:ext cx="340481" cy="471578"/>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5351272" y="1234550"/>
            <a:ext cx="2959734" cy="1804365"/>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295839" y="1855016"/>
            <a:ext cx="3770206" cy="3173946"/>
          </a:xfrm>
          <a:prstGeom prst="rect">
            <a:avLst/>
          </a:prstGeom>
        </p:spPr>
        <p:txBody>
          <a:bodyPr wrap="square" lIns="134464" rIns="134464">
            <a:spAutoFit/>
          </a:bodyPr>
          <a:lstStyle/>
          <a:p>
            <a:pPr defTabSz="659045">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659045">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659045">
              <a:lnSpc>
                <a:spcPct val="150000"/>
              </a:lnSpc>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659045">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659045">
              <a:spcAft>
                <a:spcPts val="865"/>
              </a:spcAft>
              <a:defRPr/>
            </a:pPr>
            <a:endPar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defTabSz="659045">
              <a:spcAft>
                <a:spcPts val="865"/>
              </a:spcAft>
              <a:defRPr/>
            </a:pPr>
            <a:r>
              <a:rPr lang="en-US" sz="135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defTabSz="659045">
              <a:spcAft>
                <a:spcPts val="865"/>
              </a:spcAft>
              <a:defRPr/>
            </a:pPr>
            <a:r>
              <a:rPr lang="en-US" sz="1350" b="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
        <p:nvSpPr>
          <p:cNvPr id="2" name="Title 1">
            <a:extLst>
              <a:ext uri="{FF2B5EF4-FFF2-40B4-BE49-F238E27FC236}">
                <a16:creationId xmlns:a16="http://schemas.microsoft.com/office/drawing/2014/main" id="{FD33F930-3FC3-455A-88F8-F39D76879B30}"/>
              </a:ext>
            </a:extLst>
          </p:cNvPr>
          <p:cNvSpPr>
            <a:spLocks noGrp="1"/>
          </p:cNvSpPr>
          <p:nvPr>
            <p:ph type="title"/>
          </p:nvPr>
        </p:nvSpPr>
        <p:spPr>
          <a:xfrm>
            <a:off x="140678" y="857248"/>
            <a:ext cx="8827476" cy="672613"/>
          </a:xfrm>
        </p:spPr>
        <p:txBody>
          <a:bodyPr/>
          <a:lstStyle/>
          <a:p>
            <a:r>
              <a:rPr lang="en-US" sz="3000" kern="1200" spc="-75" dirty="0">
                <a:ln w="3175">
                  <a:noFill/>
                </a:ln>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endParaRPr lang="en-US" sz="3000" dirty="0"/>
          </a:p>
        </p:txBody>
      </p:sp>
      <p:sp>
        <p:nvSpPr>
          <p:cNvPr id="3" name="Text Placeholder 2">
            <a:extLst>
              <a:ext uri="{FF2B5EF4-FFF2-40B4-BE49-F238E27FC236}">
                <a16:creationId xmlns:a16="http://schemas.microsoft.com/office/drawing/2014/main" id="{3EEF104B-1415-4016-A32C-D10F55FCD0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3906108"/>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685775"/>
            <a:r>
              <a:rPr lang="en-US" sz="3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sp>
        <p:nvSpPr>
          <p:cNvPr id="6" name="Text Placeholder 5">
            <a:extLst>
              <a:ext uri="{FF2B5EF4-FFF2-40B4-BE49-F238E27FC236}">
                <a16:creationId xmlns:a16="http://schemas.microsoft.com/office/drawing/2014/main" id="{83B3A18E-1029-41A7-A8A1-53C4D2AF50F0}"/>
              </a:ext>
            </a:extLst>
          </p:cNvPr>
          <p:cNvSpPr>
            <a:spLocks noGrp="1"/>
          </p:cNvSpPr>
          <p:nvPr>
            <p:ph type="body" sz="quarter" idx="10"/>
          </p:nvPr>
        </p:nvSpPr>
        <p:spPr/>
        <p:txBody>
          <a:bodyPr/>
          <a:lstStyle/>
          <a:p>
            <a:endParaRPr lang="en-US"/>
          </a:p>
        </p:txBody>
      </p:sp>
      <p:graphicFrame>
        <p:nvGraphicFramePr>
          <p:cNvPr id="3" name="Table 2"/>
          <p:cNvGraphicFramePr>
            <a:graphicFrameLocks noGrp="1"/>
          </p:cNvGraphicFramePr>
          <p:nvPr>
            <p:extLst/>
          </p:nvPr>
        </p:nvGraphicFramePr>
        <p:xfrm>
          <a:off x="447226" y="1736323"/>
          <a:ext cx="8019289" cy="3556960"/>
        </p:xfrm>
        <a:graphic>
          <a:graphicData uri="http://schemas.openxmlformats.org/drawingml/2006/table">
            <a:tbl>
              <a:tblPr firstRow="1" bandRow="1">
                <a:tableStyleId>{35758FB7-9AC5-4552-8A53-C91805E547FA}</a:tableStyleId>
              </a:tblPr>
              <a:tblGrid>
                <a:gridCol w="2694986">
                  <a:extLst>
                    <a:ext uri="{9D8B030D-6E8A-4147-A177-3AD203B41FA5}">
                      <a16:colId xmlns:a16="http://schemas.microsoft.com/office/drawing/2014/main" val="20000"/>
                    </a:ext>
                  </a:extLst>
                </a:gridCol>
                <a:gridCol w="1290551">
                  <a:extLst>
                    <a:ext uri="{9D8B030D-6E8A-4147-A177-3AD203B41FA5}">
                      <a16:colId xmlns:a16="http://schemas.microsoft.com/office/drawing/2014/main" val="20001"/>
                    </a:ext>
                  </a:extLst>
                </a:gridCol>
                <a:gridCol w="1209845">
                  <a:extLst>
                    <a:ext uri="{9D8B030D-6E8A-4147-A177-3AD203B41FA5}">
                      <a16:colId xmlns:a16="http://schemas.microsoft.com/office/drawing/2014/main" val="20002"/>
                    </a:ext>
                  </a:extLst>
                </a:gridCol>
                <a:gridCol w="2823907">
                  <a:extLst>
                    <a:ext uri="{9D8B030D-6E8A-4147-A177-3AD203B41FA5}">
                      <a16:colId xmlns:a16="http://schemas.microsoft.com/office/drawing/2014/main" val="20003"/>
                    </a:ext>
                  </a:extLst>
                </a:gridCol>
              </a:tblGrid>
              <a:tr h="417713">
                <a:tc>
                  <a:txBody>
                    <a:bodyPr/>
                    <a:lstStyle/>
                    <a:p>
                      <a:r>
                        <a:rPr lang="en-US" sz="1500" b="0" dirty="0">
                          <a:solidFill>
                            <a:srgbClr val="0070C0"/>
                          </a:solidFill>
                          <a:latin typeface="Calibri" panose="020F0502020204030204" pitchFamily="34" charset="0"/>
                          <a:cs typeface="Calibri" panose="020F0502020204030204" pitchFamily="34" charset="0"/>
                        </a:rPr>
                        <a:t>Source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Target</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Availability</a:t>
                      </a:r>
                      <a:r>
                        <a:rPr lang="en-US" sz="1500" b="0" baseline="0" dirty="0">
                          <a:solidFill>
                            <a:srgbClr val="0070C0"/>
                          </a:solidFill>
                          <a:latin typeface="Calibri" panose="020F0502020204030204" pitchFamily="34" charset="0"/>
                          <a:cs typeface="Calibri" panose="020F0502020204030204" pitchFamily="34" charset="0"/>
                        </a:rPr>
                        <a:t> </a:t>
                      </a:r>
                      <a:endParaRPr lang="en-US" sz="14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0" dirty="0">
                          <a:solidFill>
                            <a:srgbClr val="0070C0"/>
                          </a:solidFill>
                          <a:latin typeface="Calibri" panose="020F0502020204030204" pitchFamily="34" charset="0"/>
                          <a:cs typeface="Calibri" panose="020F0502020204030204" pitchFamily="34" charset="0"/>
                        </a:rPr>
                        <a:t>Supported Guest</a:t>
                      </a:r>
                      <a:r>
                        <a:rPr lang="en-US" sz="1500" b="0" baseline="0" dirty="0">
                          <a:solidFill>
                            <a:srgbClr val="0070C0"/>
                          </a:solidFill>
                          <a:latin typeface="Calibri" panose="020F0502020204030204" pitchFamily="34" charset="0"/>
                          <a:cs typeface="Calibri" panose="020F0502020204030204" pitchFamily="34" charset="0"/>
                        </a:rPr>
                        <a:t> </a:t>
                      </a:r>
                      <a:r>
                        <a:rPr lang="en-US" sz="1500" b="0" dirty="0">
                          <a:solidFill>
                            <a:srgbClr val="0070C0"/>
                          </a:solidFill>
                          <a:latin typeface="Calibri" panose="020F0502020204030204" pitchFamily="34" charset="0"/>
                          <a:cs typeface="Calibri" panose="020F0502020204030204" pitchFamily="34" charset="0"/>
                        </a:rPr>
                        <a:t>OS</a:t>
                      </a:r>
                      <a:r>
                        <a:rPr lang="en-US" sz="1500" b="0" baseline="0" dirty="0">
                          <a:solidFill>
                            <a:srgbClr val="0070C0"/>
                          </a:solidFill>
                          <a:latin typeface="Calibri" panose="020F0502020204030204" pitchFamily="34" charset="0"/>
                          <a:cs typeface="Calibri" panose="020F0502020204030204" pitchFamily="34" charset="0"/>
                        </a:rPr>
                        <a:t> Types</a:t>
                      </a:r>
                      <a:endParaRPr lang="en-US" sz="1500" b="0" dirty="0">
                        <a:solidFill>
                          <a:srgbClr val="0070C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8250">
                <a:tc>
                  <a:txBody>
                    <a:bodyPr/>
                    <a:lstStyle/>
                    <a:p>
                      <a:r>
                        <a:rPr lang="en-US" sz="1200" dirty="0">
                          <a:latin typeface="Calibri" panose="020F0502020204030204" pitchFamily="34" charset="0"/>
                          <a:cs typeface="Calibri" panose="020F0502020204030204" pitchFamily="34" charset="0"/>
                        </a:rPr>
                        <a:t>Hyper-V 2012 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Azure</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4503">
                <a:tc>
                  <a:txBody>
                    <a:bodyPr/>
                    <a:lstStyle/>
                    <a:p>
                      <a:r>
                        <a:rPr lang="en-US" sz="1200" dirty="0">
                          <a:latin typeface="Calibri" panose="020F0502020204030204" pitchFamily="34" charset="0"/>
                          <a:cs typeface="Calibri" panose="020F0502020204030204" pitchFamily="34" charset="0"/>
                        </a:rPr>
                        <a:t>Hyper-V</a:t>
                      </a:r>
                      <a:r>
                        <a:rPr lang="en-US" sz="1200" baseline="0" dirty="0">
                          <a:latin typeface="Calibri" panose="020F0502020204030204" pitchFamily="34" charset="0"/>
                          <a:cs typeface="Calibri" panose="020F0502020204030204" pitchFamily="34" charset="0"/>
                        </a:rPr>
                        <a:t> 2008 R2 SP1 and 2012</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a:t>
                      </a:r>
                      <a:r>
                        <a:rPr lang="en-US" sz="1200" baseline="0" dirty="0">
                          <a:latin typeface="Calibri" panose="020F0502020204030204" pitchFamily="34" charset="0"/>
                          <a:cs typeface="Calibri" panose="020F0502020204030204" pitchFamily="34" charset="0"/>
                        </a:rPr>
                        <a:t> and Linux*</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299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 and</a:t>
                      </a:r>
                      <a:r>
                        <a:rPr lang="en-US" sz="1200" kern="1200" dirty="0">
                          <a:effectLst/>
                          <a:latin typeface="Calibri" panose="020F0502020204030204" pitchFamily="34" charset="0"/>
                          <a:cs typeface="Calibri" panose="020F0502020204030204" pitchFamily="34" charset="0"/>
                        </a:rPr>
                        <a:t> Physical Servers</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and Linux*</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8250">
                <a:tc>
                  <a:txBody>
                    <a:bodyPr/>
                    <a:lstStyle/>
                    <a:p>
                      <a:r>
                        <a:rPr lang="en-US" sz="1200" dirty="0">
                          <a:latin typeface="Calibri" panose="020F0502020204030204" pitchFamily="34" charset="0"/>
                          <a:cs typeface="Calibri" panose="020F0502020204030204" pitchFamily="34" charset="0"/>
                        </a:rPr>
                        <a:t>Amazon Web Services (Windows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kern="1200" baseline="0" noProof="0" dirty="0">
                          <a:latin typeface="Calibri" panose="020F0502020204030204" pitchFamily="34" charset="0"/>
                          <a:cs typeface="Calibri" panose="020F0502020204030204" pitchFamily="34" charset="0"/>
                        </a:rPr>
                        <a:t>Windows Server 2008 R2 SP1+ (HVM only)</a:t>
                      </a:r>
                      <a:endParaRPr lang="en-US" sz="1200" kern="1200" baseline="0" dirty="0">
                        <a:solidFill>
                          <a:schemeClr val="tx1"/>
                        </a:solidFill>
                        <a:latin typeface="Calibri" panose="020F0502020204030204" pitchFamily="34" charset="0"/>
                        <a:ea typeface="+mn-ea"/>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8250">
                <a:tc>
                  <a:txBody>
                    <a:bodyPr/>
                    <a:lstStyle/>
                    <a:p>
                      <a:r>
                        <a:rPr lang="en-US" sz="1200" dirty="0">
                          <a:solidFill>
                            <a:schemeClr val="tx1"/>
                          </a:solidFill>
                          <a:latin typeface="Calibri" panose="020F0502020204030204" pitchFamily="34" charset="0"/>
                          <a:cs typeface="Calibri" panose="020F0502020204030204" pitchFamily="34" charset="0"/>
                        </a:rPr>
                        <a:t>Amazon Web Services (Linux AMIs)</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Azure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solidFill>
                          <a:latin typeface="Calibri" panose="020F0502020204030204" pitchFamily="34" charset="0"/>
                          <a:cs typeface="Calibri" panose="020F0502020204030204" pitchFamily="34" charset="0"/>
                        </a:rPr>
                        <a:t>RHEL</a:t>
                      </a:r>
                      <a:r>
                        <a:rPr lang="en-US" sz="1200" baseline="0" dirty="0">
                          <a:solidFill>
                            <a:schemeClr val="tx1"/>
                          </a:solidFill>
                          <a:latin typeface="Calibri" panose="020F0502020204030204" pitchFamily="34" charset="0"/>
                          <a:cs typeface="Calibri" panose="020F0502020204030204" pitchFamily="34" charset="0"/>
                        </a:rPr>
                        <a:t> 6.7 HVM</a:t>
                      </a:r>
                      <a:endParaRPr lang="en-US" sz="1200" b="1" baseline="30000" dirty="0">
                        <a:solidFill>
                          <a:srgbClr val="00B050"/>
                        </a:solidFill>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8250">
                <a:tc>
                  <a:txBody>
                    <a:bodyPr/>
                    <a:lstStyle/>
                    <a:p>
                      <a:r>
                        <a:rPr lang="en-US" sz="1200" dirty="0">
                          <a:latin typeface="Calibri" panose="020F0502020204030204" pitchFamily="34" charset="0"/>
                          <a:cs typeface="Calibri" panose="020F0502020204030204" pitchFamily="34" charset="0"/>
                        </a:rPr>
                        <a:t>Hyper-V 2012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Hyper-V 2012R2</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Available</a:t>
                      </a: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All Guest</a:t>
                      </a:r>
                      <a:r>
                        <a:rPr lang="en-US" sz="1200" baseline="0" dirty="0">
                          <a:latin typeface="Calibri" panose="020F0502020204030204" pitchFamily="34" charset="0"/>
                          <a:cs typeface="Calibri" panose="020F0502020204030204" pitchFamily="34" charset="0"/>
                        </a:rPr>
                        <a:t> OS types supported by Hyper-V</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798752">
                <a:tc>
                  <a:txBody>
                    <a:bodyPr/>
                    <a:lstStyle/>
                    <a:p>
                      <a:r>
                        <a:rPr lang="en-US" sz="1200" dirty="0">
                          <a:latin typeface="Calibri" panose="020F0502020204030204" pitchFamily="34" charset="0"/>
                          <a:cs typeface="Calibri" panose="020F0502020204030204" pitchFamily="34" charset="0"/>
                        </a:rPr>
                        <a:t>VMware </a:t>
                      </a:r>
                      <a:r>
                        <a:rPr lang="en-US" sz="1200" kern="1200" dirty="0">
                          <a:effectLst/>
                          <a:latin typeface="Calibri" panose="020F0502020204030204" pitchFamily="34" charset="0"/>
                          <a:cs typeface="Calibri" panose="020F0502020204030204" pitchFamily="34" charset="0"/>
                        </a:rPr>
                        <a:t>vSphere 5.1,</a:t>
                      </a:r>
                      <a:r>
                        <a:rPr lang="en-US" sz="1200" kern="1200" baseline="0" dirty="0">
                          <a:effectLst/>
                          <a:latin typeface="Calibri" panose="020F0502020204030204" pitchFamily="34" charset="0"/>
                          <a:cs typeface="Calibri" panose="020F0502020204030204" pitchFamily="34" charset="0"/>
                        </a:rPr>
                        <a:t> 5.5, 6.0</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Hyper-V 2012R2</a:t>
                      </a:r>
                    </a:p>
                    <a:p>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Available</a:t>
                      </a:r>
                      <a:r>
                        <a:rPr lang="en-US" sz="1200" baseline="0" dirty="0">
                          <a:latin typeface="Calibri" panose="020F0502020204030204" pitchFamily="34" charset="0"/>
                          <a:cs typeface="Calibri" panose="020F0502020204030204" pitchFamily="34" charset="0"/>
                        </a:rPr>
                        <a:t> via Microsoft Services Global Delivery</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latin typeface="Calibri" panose="020F0502020204030204" pitchFamily="34" charset="0"/>
                          <a:cs typeface="Calibri" panose="020F0502020204030204" pitchFamily="34" charset="0"/>
                        </a:rPr>
                        <a:t>Windows Serve</a:t>
                      </a:r>
                      <a:r>
                        <a:rPr lang="en-US" sz="1200" baseline="0" dirty="0">
                          <a:latin typeface="Calibri" panose="020F0502020204030204" pitchFamily="34" charset="0"/>
                          <a:cs typeface="Calibri" panose="020F0502020204030204" pitchFamily="34" charset="0"/>
                        </a:rPr>
                        <a:t>r 2008 R2 SP1+</a:t>
                      </a:r>
                      <a:endParaRPr lang="en-US" sz="1200" dirty="0">
                        <a:latin typeface="Calibri" panose="020F0502020204030204" pitchFamily="34" charset="0"/>
                        <a:cs typeface="Calibri" panose="020F0502020204030204" pitchFamily="34" charset="0"/>
                      </a:endParaRPr>
                    </a:p>
                  </a:txBody>
                  <a:tcPr marL="67232" marR="67232" marT="33616" marB="336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447226" y="5412062"/>
            <a:ext cx="8287373" cy="230832"/>
          </a:xfrm>
          <a:prstGeom prst="rect">
            <a:avLst/>
          </a:prstGeom>
          <a:noFill/>
        </p:spPr>
        <p:txBody>
          <a:bodyPr wrap="square" lIns="0" tIns="0" rIns="0" bIns="0" rtlCol="0">
            <a:spAutoFit/>
          </a:bodyPr>
          <a:lstStyle/>
          <a:p>
            <a:pPr defTabSz="342900" fontAlgn="auto">
              <a:spcBef>
                <a:spcPts val="0"/>
              </a:spcBef>
              <a:spcAft>
                <a:spcPts val="0"/>
              </a:spcAft>
              <a:defRPr/>
            </a:pPr>
            <a:r>
              <a:rPr lang="en-US" sz="1500" b="0" i="1" spc="-53" dirty="0">
                <a:gradFill>
                  <a:gsLst>
                    <a:gs pos="2917">
                      <a:srgbClr val="E7E6E6"/>
                    </a:gs>
                    <a:gs pos="95000">
                      <a:srgbClr val="E7E6E6"/>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447225" y="5580927"/>
            <a:ext cx="8482315" cy="415498"/>
          </a:xfrm>
          <a:prstGeom prst="rect">
            <a:avLst/>
          </a:prstGeom>
        </p:spPr>
        <p:txBody>
          <a:bodyPr wrap="square">
            <a:spAutoFit/>
          </a:bodyPr>
          <a:lstStyle/>
          <a:p>
            <a:pPr defTabSz="342900" fontAlgn="auto">
              <a:spcBef>
                <a:spcPts val="0"/>
              </a:spcBef>
              <a:spcAft>
                <a:spcPts val="0"/>
              </a:spcAft>
              <a:defRPr/>
            </a:pPr>
            <a:r>
              <a:rPr lang="en-US" sz="2100" b="0" dirty="0">
                <a:solidFill>
                  <a:prstClr val="black"/>
                </a:solidFill>
                <a:latin typeface="Calibri" panose="020F0502020204030204"/>
              </a:rPr>
              <a:t>Source: </a:t>
            </a:r>
            <a:r>
              <a:rPr lang="en-US" sz="2100" b="0" dirty="0">
                <a:solidFill>
                  <a:prstClr val="black"/>
                </a:solidFill>
                <a:latin typeface="Calibri" panose="020F0502020204030204"/>
                <a:hlinkClick r:id="rId3"/>
              </a:rPr>
              <a:t>https://docs.microsoft.com/en-us/azure/site-recovery/</a:t>
            </a:r>
            <a:r>
              <a:rPr lang="en-US" sz="2100" b="0" dirty="0">
                <a:solidFill>
                  <a:prstClr val="black"/>
                </a:solidFill>
                <a:latin typeface="Calibri" panose="020F0502020204030204"/>
              </a:rPr>
              <a:t> </a:t>
            </a:r>
          </a:p>
        </p:txBody>
      </p:sp>
    </p:spTree>
    <p:extLst>
      <p:ext uri="{BB962C8B-B14F-4D97-AF65-F5344CB8AC3E}">
        <p14:creationId xmlns:p14="http://schemas.microsoft.com/office/powerpoint/2010/main" val="291023311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type="body" idx="1"/>
          </p:nvPr>
        </p:nvSpPr>
        <p:spPr>
          <a:prstGeom prst="rect">
            <a:avLst/>
          </a:prstGeom>
        </p:spPr>
        <p:txBody>
          <a:bodyPr>
            <a:normAutofit/>
          </a:bodyPr>
          <a:lstStyle/>
          <a:p>
            <a:pPr marL="0" indent="0">
              <a:buNone/>
            </a:pPr>
            <a:r>
              <a:rPr lang="en-US" sz="2647" dirty="0"/>
              <a:t>Hyper-V Replica</a:t>
            </a:r>
          </a:p>
          <a:p>
            <a:pPr marL="0" lvl="1" indent="-321891">
              <a:lnSpc>
                <a:spcPct val="70000"/>
              </a:lnSpc>
              <a:spcBef>
                <a:spcPts val="750"/>
              </a:spcBef>
            </a:pPr>
            <a:r>
              <a:rPr lang="en-US" sz="1350" dirty="0"/>
              <a:t>Simple, Affordable Second Site</a:t>
            </a:r>
          </a:p>
          <a:p>
            <a:pPr marL="0" lvl="1" indent="-321891">
              <a:lnSpc>
                <a:spcPct val="70000"/>
              </a:lnSpc>
              <a:spcBef>
                <a:spcPts val="750"/>
              </a:spcBef>
            </a:pPr>
            <a:r>
              <a:rPr lang="en-US" sz="1350" dirty="0"/>
              <a:t>“Extended Replication”   + 3rd Party Integration</a:t>
            </a:r>
          </a:p>
          <a:p>
            <a:pPr marL="0" lvl="1" indent="-321891">
              <a:lnSpc>
                <a:spcPct val="70000"/>
              </a:lnSpc>
              <a:spcBef>
                <a:spcPts val="750"/>
              </a:spcBef>
            </a:pPr>
            <a:r>
              <a:rPr lang="en-US" sz="1350" dirty="0"/>
              <a:t>Hardware Agnostic – either side</a:t>
            </a:r>
          </a:p>
          <a:p>
            <a:pPr marL="0" indent="0">
              <a:buNone/>
            </a:pPr>
            <a:r>
              <a:rPr lang="en-US" sz="2647" dirty="0"/>
              <a:t>Hybrid Cloud</a:t>
            </a:r>
          </a:p>
          <a:p>
            <a:pPr marL="0" lvl="1" indent="-321891">
              <a:lnSpc>
                <a:spcPct val="70000"/>
              </a:lnSpc>
              <a:spcBef>
                <a:spcPts val="750"/>
              </a:spcBef>
            </a:pPr>
            <a:r>
              <a:rPr lang="en-US" sz="1350" dirty="0"/>
              <a:t>Seamless Integration:</a:t>
            </a:r>
          </a:p>
          <a:p>
            <a:pPr marL="0" lvl="1" indent="-321891">
              <a:lnSpc>
                <a:spcPct val="70000"/>
              </a:lnSpc>
              <a:spcBef>
                <a:spcPts val="750"/>
              </a:spcBef>
            </a:pPr>
            <a:r>
              <a:rPr lang="en-US" sz="1350" dirty="0"/>
              <a:t>Private Cloud  or  on-premises to…</a:t>
            </a:r>
          </a:p>
          <a:p>
            <a:pPr marL="0" lvl="2" indent="-321891">
              <a:lnSpc>
                <a:spcPct val="70000"/>
              </a:lnSpc>
              <a:spcBef>
                <a:spcPts val="750"/>
              </a:spcBef>
            </a:pPr>
            <a:r>
              <a:rPr lang="en-US" sz="1350" dirty="0"/>
              <a:t>Service Provider Cloud</a:t>
            </a:r>
          </a:p>
          <a:p>
            <a:pPr marL="0" lvl="2" indent="-321891">
              <a:lnSpc>
                <a:spcPct val="70000"/>
              </a:lnSpc>
              <a:spcBef>
                <a:spcPts val="750"/>
              </a:spcBef>
            </a:pPr>
            <a:r>
              <a:rPr lang="en-US" sz="1350" dirty="0"/>
              <a:t>Microsoft  Azure</a:t>
            </a:r>
          </a:p>
          <a:p>
            <a:r>
              <a:rPr lang="en-US" sz="2647" dirty="0"/>
              <a:t>Azure Site Recovery (ASR)</a:t>
            </a:r>
          </a:p>
          <a:p>
            <a:pPr marL="252109" lvl="1" indent="0">
              <a:buNone/>
            </a:pPr>
            <a:r>
              <a:rPr lang="en-US" sz="1471" b="1" dirty="0"/>
              <a:t>WHEN TO USE:</a:t>
            </a:r>
            <a:r>
              <a:rPr lang="en-US" sz="1471" dirty="0"/>
              <a:t> 2</a:t>
            </a:r>
            <a:r>
              <a:rPr lang="en-US" sz="1471" baseline="30000" dirty="0"/>
              <a:t>nd</a:t>
            </a:r>
            <a:r>
              <a:rPr lang="en-US" sz="1471" dirty="0"/>
              <a:t> Site / Use SCCM,SCVMM, Unprotected workloads</a:t>
            </a:r>
          </a:p>
          <a:p>
            <a:pPr marL="252109" lvl="1" indent="0">
              <a:buNone/>
            </a:pPr>
            <a:r>
              <a:rPr lang="en-US" sz="1471" b="1" dirty="0"/>
              <a:t>WHEN NOT TO USE: </a:t>
            </a:r>
          </a:p>
          <a:p>
            <a:pPr marL="595009" lvl="2"/>
            <a:r>
              <a:rPr lang="en-US" sz="1171" dirty="0"/>
              <a:t>Workload requires synchronous replication, data outside of VHD</a:t>
            </a:r>
          </a:p>
          <a:p>
            <a:pPr marL="595009" lvl="2"/>
            <a:r>
              <a:rPr lang="en-US" sz="1171" dirty="0"/>
              <a:t>Workload needs to recover physical servers, beyond Hyper-V replica’s capabilities </a:t>
            </a:r>
          </a:p>
        </p:txBody>
      </p:sp>
      <p:sp>
        <p:nvSpPr>
          <p:cNvPr id="3" name="Text Placeholder 2">
            <a:extLst>
              <a:ext uri="{FF2B5EF4-FFF2-40B4-BE49-F238E27FC236}">
                <a16:creationId xmlns:a16="http://schemas.microsoft.com/office/drawing/2014/main" id="{43A0DD61-B012-4D54-983B-50CD76A9A30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25966323"/>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type="body" sz="quarter" idx="10"/>
          </p:nvPr>
        </p:nvSpPr>
        <p:spPr>
          <a:prstGeom prst="rect">
            <a:avLst/>
          </a:prstGeom>
        </p:spPr>
        <p:txBody>
          <a:bodyPr>
            <a:noAutofit/>
          </a:bodyPr>
          <a:lstStyle/>
          <a:p>
            <a:endParaRPr lang="en-US" sz="1200" dirty="0"/>
          </a:p>
        </p:txBody>
      </p:sp>
      <p:sp>
        <p:nvSpPr>
          <p:cNvPr id="10" name="Content Placeholder 9"/>
          <p:cNvSpPr>
            <a:spLocks noGrp="1"/>
          </p:cNvSpPr>
          <p:nvPr>
            <p:ph sz="half" idx="4294967295"/>
          </p:nvPr>
        </p:nvSpPr>
        <p:spPr>
          <a:xfrm>
            <a:off x="4720828" y="1816894"/>
            <a:ext cx="4423172" cy="4027885"/>
          </a:xfrm>
        </p:spPr>
        <p:txBody>
          <a:bodyPr>
            <a:normAutofit fontScale="40000" lnSpcReduction="20000"/>
          </a:bodyPr>
          <a:lstStyle/>
          <a:p>
            <a:pPr marL="0" indent="0">
              <a:buNone/>
            </a:pPr>
            <a:r>
              <a:rPr lang="en-US" sz="3825" dirty="0"/>
              <a:t>System Center Data Protection Manager (DPM)</a:t>
            </a:r>
          </a:p>
          <a:p>
            <a:pPr lvl="1" indent="-321891"/>
            <a:r>
              <a:rPr lang="en-US" sz="2625" dirty="0"/>
              <a:t>Physical, VM, Azure VM</a:t>
            </a:r>
          </a:p>
          <a:p>
            <a:pPr lvl="1" indent="-321891"/>
            <a:r>
              <a:rPr lang="en-US" sz="2700" dirty="0"/>
              <a:t>Store Locally  to Disks (D2D) </a:t>
            </a:r>
            <a:r>
              <a:rPr lang="en-US" sz="2700" b="1" dirty="0"/>
              <a:t>and to Tape (D2T)</a:t>
            </a:r>
          </a:p>
          <a:p>
            <a:pPr lvl="1" indent="-321891"/>
            <a:r>
              <a:rPr lang="en-US" sz="2700" dirty="0"/>
              <a:t>Store in Azure (D2D2C) for long term retention</a:t>
            </a:r>
          </a:p>
          <a:p>
            <a:pPr lvl="1" indent="-321891"/>
            <a:r>
              <a:rPr lang="en-US" sz="2700" dirty="0"/>
              <a:t>Full application consistency across server apps (</a:t>
            </a:r>
            <a:r>
              <a:rPr lang="en-US" sz="2700" dirty="0" err="1"/>
              <a:t>Exch</a:t>
            </a:r>
            <a:r>
              <a:rPr lang="en-US" sz="2700" dirty="0"/>
              <a:t>, SP, SQL…)</a:t>
            </a:r>
          </a:p>
          <a:p>
            <a:pPr lvl="1" indent="-321891"/>
            <a:r>
              <a:rPr lang="en-US" sz="2700" dirty="0"/>
              <a:t>Small backup window</a:t>
            </a:r>
          </a:p>
          <a:p>
            <a:pPr lvl="1" indent="-321891"/>
            <a:r>
              <a:rPr lang="en-US" sz="2700" dirty="0"/>
              <a:t>Bare Metal Recovery / Recovery to Azure</a:t>
            </a:r>
          </a:p>
          <a:p>
            <a:pPr lvl="1" indent="-321891"/>
            <a:r>
              <a:rPr lang="en-US" sz="2700" dirty="0"/>
              <a:t>Full System Center Integration (discovery, reporting, </a:t>
            </a:r>
            <a:r>
              <a:rPr lang="en-US" sz="2700" dirty="0" err="1"/>
              <a:t>etc</a:t>
            </a:r>
            <a:r>
              <a:rPr lang="en-US" sz="2700" dirty="0"/>
              <a:t>)</a:t>
            </a:r>
            <a:endParaRPr lang="en-US" sz="2625" dirty="0"/>
          </a:p>
          <a:p>
            <a:pPr marL="0" indent="0">
              <a:buNone/>
            </a:pPr>
            <a:r>
              <a:rPr lang="en-US" sz="3825" dirty="0"/>
              <a:t>StorSimple</a:t>
            </a:r>
          </a:p>
          <a:p>
            <a:pPr lvl="1" indent="-321891"/>
            <a:r>
              <a:rPr lang="en-US" sz="2625" dirty="0"/>
              <a:t>Proprietary Device | Multiple Tiers</a:t>
            </a:r>
          </a:p>
          <a:p>
            <a:pPr lvl="1" indent="-321891"/>
            <a:r>
              <a:rPr lang="en-US" sz="2625" dirty="0"/>
              <a:t>Cloud Integrated Storage (</a:t>
            </a:r>
            <a:r>
              <a:rPr lang="en-US" sz="2625" dirty="0" err="1"/>
              <a:t>CiS</a:t>
            </a:r>
            <a:r>
              <a:rPr lang="en-US" sz="2625" dirty="0"/>
              <a:t>)</a:t>
            </a:r>
          </a:p>
          <a:p>
            <a:pPr lvl="1" indent="-321891"/>
            <a:r>
              <a:rPr lang="en-US" sz="2625" dirty="0"/>
              <a:t>Seamless view of ALL Enterprise Storage  </a:t>
            </a:r>
          </a:p>
          <a:p>
            <a:pPr lvl="2" indent="-321891"/>
            <a:r>
              <a:rPr lang="en-US" sz="2325" dirty="0"/>
              <a:t>Windows and VMWare</a:t>
            </a:r>
          </a:p>
          <a:p>
            <a:pPr lvl="1" indent="-321891"/>
            <a:r>
              <a:rPr lang="en-US" sz="2625" dirty="0"/>
              <a:t>Multi-Tiers backup and recovery  (Hot/Cold)</a:t>
            </a:r>
          </a:p>
          <a:p>
            <a:pPr lvl="1" indent="-321891"/>
            <a:r>
              <a:rPr lang="en-US" sz="2625" dirty="0"/>
              <a:t>Fastest Solution</a:t>
            </a:r>
          </a:p>
          <a:p>
            <a:pPr lvl="1" indent="-321891"/>
            <a:r>
              <a:rPr lang="en-US" sz="2625" dirty="0"/>
              <a:t>Long Term Azure storage; scale storage out to Azure</a:t>
            </a:r>
          </a:p>
          <a:p>
            <a:pPr lvl="1" indent="-321891"/>
            <a:r>
              <a:rPr lang="en-US" sz="2625" dirty="0"/>
              <a:t>minimize on-</a:t>
            </a:r>
            <a:r>
              <a:rPr lang="en-US" sz="2625" dirty="0" err="1"/>
              <a:t>premesis</a:t>
            </a:r>
            <a:r>
              <a:rPr lang="en-US" sz="2625" dirty="0"/>
              <a:t>  disk requirements</a:t>
            </a:r>
          </a:p>
          <a:p>
            <a:pPr lvl="1" indent="-321891"/>
            <a:r>
              <a:rPr lang="en-US" sz="2625" dirty="0"/>
              <a:t>Seamless view of ALL Enterprise Storage | Windows and VMWare</a:t>
            </a:r>
          </a:p>
          <a:p>
            <a:pPr marL="0" lvl="1" indent="-321891">
              <a:spcBef>
                <a:spcPts val="750"/>
              </a:spcBef>
            </a:pPr>
            <a:endParaRPr lang="en-US" sz="2850" dirty="0"/>
          </a:p>
        </p:txBody>
      </p:sp>
      <p:sp>
        <p:nvSpPr>
          <p:cNvPr id="4" name="Rectangle 3">
            <a:extLst>
              <a:ext uri="{FF2B5EF4-FFF2-40B4-BE49-F238E27FC236}">
                <a16:creationId xmlns:a16="http://schemas.microsoft.com/office/drawing/2014/main" id="{D6760D40-367A-4FD1-9D7B-DEA48B5F80A7}"/>
              </a:ext>
            </a:extLst>
          </p:cNvPr>
          <p:cNvSpPr/>
          <p:nvPr/>
        </p:nvSpPr>
        <p:spPr>
          <a:xfrm>
            <a:off x="130283" y="1805940"/>
            <a:ext cx="4572000" cy="3416320"/>
          </a:xfrm>
          <a:prstGeom prst="rect">
            <a:avLst/>
          </a:prstGeom>
        </p:spPr>
        <p:txBody>
          <a:bodyPr>
            <a:spAutoFit/>
          </a:bodyPr>
          <a:lstStyle/>
          <a:p>
            <a:pPr defTabSz="685800"/>
            <a:r>
              <a:rPr lang="en-US" dirty="0">
                <a:solidFill>
                  <a:srgbClr val="000000"/>
                </a:solidFill>
              </a:rPr>
              <a:t>Azure Backup</a:t>
            </a:r>
          </a:p>
          <a:p>
            <a:pPr marL="342900" lvl="1" indent="-321891" defTabSz="685800"/>
            <a:r>
              <a:rPr lang="en-US" sz="1200" dirty="0">
                <a:solidFill>
                  <a:srgbClr val="000000"/>
                </a:solidFill>
              </a:rPr>
              <a:t>Reliable, Simple, Efficient backup and restore (agent based)</a:t>
            </a:r>
          </a:p>
          <a:p>
            <a:pPr marL="342900" lvl="1" indent="-321891" defTabSz="685800"/>
            <a:r>
              <a:rPr lang="en-US" sz="1200" dirty="0">
                <a:solidFill>
                  <a:srgbClr val="000000"/>
                </a:solidFill>
              </a:rPr>
              <a:t>Use for Branch Office or Small Business</a:t>
            </a:r>
          </a:p>
          <a:p>
            <a:pPr marL="342900" lvl="1" indent="-321891" defTabSz="685800"/>
            <a:r>
              <a:rPr lang="en-US" sz="1200" dirty="0">
                <a:solidFill>
                  <a:srgbClr val="000000"/>
                </a:solidFill>
              </a:rPr>
              <a:t>Backup and restore files and folders</a:t>
            </a:r>
          </a:p>
          <a:p>
            <a:pPr marL="342900" lvl="1" indent="-321891" defTabSz="685800"/>
            <a:r>
              <a:rPr lang="en-US" sz="1200" dirty="0">
                <a:solidFill>
                  <a:srgbClr val="000000"/>
                </a:solidFill>
              </a:rPr>
              <a:t>No Central Management</a:t>
            </a:r>
          </a:p>
          <a:p>
            <a:pPr defTabSz="685800"/>
            <a:r>
              <a:rPr lang="en-US" dirty="0">
                <a:solidFill>
                  <a:srgbClr val="000000"/>
                </a:solidFill>
              </a:rPr>
              <a:t>Azure Backup Server</a:t>
            </a:r>
          </a:p>
          <a:p>
            <a:pPr marL="342900" lvl="1" indent="-321891" defTabSz="685800"/>
            <a:r>
              <a:rPr lang="en-US" sz="1200" dirty="0">
                <a:solidFill>
                  <a:srgbClr val="000000"/>
                </a:solidFill>
              </a:rPr>
              <a:t>Disk (D2D), giving high RTOs for tier 1 workloads</a:t>
            </a:r>
          </a:p>
          <a:p>
            <a:pPr marL="342900" lvl="1" indent="-321891" defTabSz="685800"/>
            <a:r>
              <a:rPr lang="en-US" sz="1200" dirty="0">
                <a:solidFill>
                  <a:srgbClr val="000000"/>
                </a:solidFill>
              </a:rPr>
              <a:t>Azure (D2D2C) for long term retention</a:t>
            </a:r>
          </a:p>
          <a:p>
            <a:pPr marL="342900" lvl="1" indent="-321891" defTabSz="685800"/>
            <a:r>
              <a:rPr lang="en-US" sz="1200" dirty="0">
                <a:solidFill>
                  <a:srgbClr val="000000"/>
                </a:solidFill>
              </a:rPr>
              <a:t>Modern Backup Storage technology (MABS v2)</a:t>
            </a:r>
          </a:p>
          <a:p>
            <a:pPr marL="342900" lvl="1" indent="-321891" defTabSz="685800"/>
            <a:r>
              <a:rPr lang="en-US" sz="1200" dirty="0">
                <a:solidFill>
                  <a:srgbClr val="000000"/>
                </a:solidFill>
              </a:rPr>
              <a:t>VMware capabilities</a:t>
            </a:r>
          </a:p>
          <a:p>
            <a:pPr marL="342900" lvl="1" indent="-321891" defTabSz="685800"/>
            <a:r>
              <a:rPr lang="en-US" sz="1200" dirty="0">
                <a:solidFill>
                  <a:srgbClr val="000000"/>
                </a:solidFill>
              </a:rPr>
              <a:t>Application Consistency</a:t>
            </a:r>
            <a:br>
              <a:rPr lang="en-US" sz="1200" dirty="0">
                <a:solidFill>
                  <a:srgbClr val="000000"/>
                </a:solidFill>
              </a:rPr>
            </a:br>
            <a:r>
              <a:rPr lang="en-US" sz="1200" dirty="0">
                <a:solidFill>
                  <a:srgbClr val="000000"/>
                </a:solidFill>
              </a:rPr>
              <a:t>(SQL, Exchange, SharePoint)</a:t>
            </a:r>
          </a:p>
          <a:p>
            <a:pPr marL="342900" lvl="1" indent="-321891" defTabSz="685800"/>
            <a:endParaRPr lang="en-US" sz="1200" dirty="0">
              <a:solidFill>
                <a:srgbClr val="000000"/>
              </a:solidFill>
            </a:endParaRPr>
          </a:p>
          <a:p>
            <a:pPr marL="342900" lvl="1" indent="-321891" defTabSz="685800"/>
            <a:r>
              <a:rPr lang="en-US" sz="1200" dirty="0">
                <a:solidFill>
                  <a:srgbClr val="000000"/>
                </a:solidFill>
              </a:rPr>
              <a:t>No Tape Backup</a:t>
            </a:r>
          </a:p>
          <a:p>
            <a:pPr marL="342900" lvl="1" indent="-321891" defTabSz="685800"/>
            <a:r>
              <a:rPr lang="en-US" sz="1200" dirty="0">
                <a:solidFill>
                  <a:srgbClr val="000000"/>
                </a:solidFill>
              </a:rPr>
              <a:t>No Integration with System Center</a:t>
            </a:r>
          </a:p>
          <a:p>
            <a:pPr marL="342900" lvl="1" indent="-321891" defTabSz="685800"/>
            <a:r>
              <a:rPr lang="en-US" sz="1200" dirty="0">
                <a:solidFill>
                  <a:srgbClr val="000000"/>
                </a:solidFill>
              </a:rPr>
              <a:t>Requires Azure Subscription</a:t>
            </a:r>
          </a:p>
        </p:txBody>
      </p:sp>
      <p:pic>
        <p:nvPicPr>
          <p:cNvPr id="11" name="Picture 10"/>
          <p:cNvPicPr>
            <a:picLocks noChangeAspect="1"/>
          </p:cNvPicPr>
          <p:nvPr/>
        </p:nvPicPr>
        <p:blipFill>
          <a:blip r:embed="rId3"/>
          <a:stretch>
            <a:fillRect/>
          </a:stretch>
        </p:blipFill>
        <p:spPr>
          <a:xfrm>
            <a:off x="2966267" y="4124648"/>
            <a:ext cx="1866298" cy="1720239"/>
          </a:xfrm>
          <a:prstGeom prst="rect">
            <a:avLst/>
          </a:prstGeom>
        </p:spPr>
      </p:pic>
    </p:spTree>
    <p:extLst>
      <p:ext uri="{BB962C8B-B14F-4D97-AF65-F5344CB8AC3E}">
        <p14:creationId xmlns:p14="http://schemas.microsoft.com/office/powerpoint/2010/main" val="74255001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188982" y="1972104"/>
            <a:ext cx="4495072" cy="3385542"/>
          </a:xfrm>
        </p:spPr>
        <p:txBody>
          <a:bodyPr/>
          <a:lstStyle/>
          <a:p>
            <a:r>
              <a:rPr lang="en-US" sz="1800" dirty="0"/>
              <a:t>All services offered as </a:t>
            </a:r>
            <a:r>
              <a:rPr lang="en-US" sz="1800" b="1" dirty="0"/>
              <a:t>ARM resources</a:t>
            </a:r>
          </a:p>
          <a:p>
            <a:pPr marL="252086" indent="-252086">
              <a:buFont typeface="Arial" panose="020B0604020202020204" pitchFamily="34" charset="0"/>
              <a:buChar char="•"/>
            </a:pPr>
            <a:r>
              <a:rPr lang="en-US" sz="1800" dirty="0"/>
              <a:t>Consistent model for creating/managing Azure resources</a:t>
            </a:r>
          </a:p>
          <a:p>
            <a:pPr marL="252086" indent="-252086">
              <a:buFont typeface="Arial" panose="020B0604020202020204" pitchFamily="34" charset="0"/>
              <a:buChar char="•"/>
            </a:pPr>
            <a:r>
              <a:rPr lang="en-US" sz="1800" dirty="0"/>
              <a:t>Based on declarative templates</a:t>
            </a:r>
          </a:p>
          <a:p>
            <a:endParaRPr lang="en-US" sz="1800" dirty="0"/>
          </a:p>
          <a:p>
            <a:r>
              <a:rPr lang="en-US" sz="1800" dirty="0"/>
              <a:t>Resources are managed in </a:t>
            </a:r>
            <a:r>
              <a:rPr lang="en-US" sz="1800" b="1" dirty="0"/>
              <a:t>resource groups</a:t>
            </a:r>
          </a:p>
          <a:p>
            <a:pPr marL="252086" indent="-252086">
              <a:buFont typeface="Arial" panose="020B0604020202020204" pitchFamily="34" charset="0"/>
              <a:buChar char="•"/>
            </a:pPr>
            <a:r>
              <a:rPr lang="en-US" sz="1800" dirty="0"/>
              <a:t>Deployed together</a:t>
            </a:r>
          </a:p>
          <a:p>
            <a:pPr marL="252086" indent="-252086">
              <a:buFont typeface="Arial" panose="020B0604020202020204" pitchFamily="34" charset="0"/>
              <a:buChar char="•"/>
            </a:pPr>
            <a:r>
              <a:rPr lang="en-US" sz="1800" dirty="0"/>
              <a:t>Managed together</a:t>
            </a:r>
          </a:p>
          <a:p>
            <a:pPr marL="252086" indent="-252086">
              <a:buFont typeface="Arial" panose="020B0604020202020204" pitchFamily="34" charset="0"/>
              <a:buChar char="•"/>
            </a:pPr>
            <a:r>
              <a:rPr lang="en-US" sz="1800" dirty="0"/>
              <a:t>Provides RBAC support</a:t>
            </a:r>
          </a:p>
          <a:p>
            <a:endParaRPr lang="en-US" sz="1800" dirty="0"/>
          </a:p>
        </p:txBody>
      </p:sp>
      <p:pic>
        <p:nvPicPr>
          <p:cNvPr id="4" name="Picture 3"/>
          <p:cNvPicPr>
            <a:picLocks noChangeAspect="1"/>
          </p:cNvPicPr>
          <p:nvPr/>
        </p:nvPicPr>
        <p:blipFill>
          <a:blip r:embed="rId3"/>
          <a:stretch>
            <a:fillRect/>
          </a:stretch>
        </p:blipFill>
        <p:spPr>
          <a:xfrm>
            <a:off x="4517708" y="1913820"/>
            <a:ext cx="4416648" cy="3722785"/>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dirty="0"/>
          </a:p>
        </p:txBody>
      </p:sp>
      <p:sp>
        <p:nvSpPr>
          <p:cNvPr id="5" name="Text Placeholder 4"/>
          <p:cNvSpPr>
            <a:spLocks noGrp="1"/>
          </p:cNvSpPr>
          <p:nvPr>
            <p:ph type="body" sz="quarter" idx="11"/>
          </p:nvPr>
        </p:nvSpPr>
        <p:spPr/>
        <p:txBody>
          <a:bodyPr/>
          <a:lstStyle/>
          <a:p>
            <a:r>
              <a:rPr lang="en-US" sz="1800" b="1" dirty="0"/>
              <a:t>Additional Information:  SLA for Site Recovery 99.9%</a:t>
            </a:r>
          </a:p>
          <a:p>
            <a:r>
              <a:rPr lang="en-US" sz="1800" dirty="0"/>
              <a:t>"</a:t>
            </a:r>
            <a:r>
              <a:rPr lang="en-US" sz="1800" b="1" dirty="0"/>
              <a:t>Failover</a:t>
            </a:r>
            <a:r>
              <a:rPr lang="en-US" sz="1800" dirty="0"/>
              <a:t>" is the process of transferring control, either simulated or actual, of a Protected Instance from a primary site to a secondary site.</a:t>
            </a:r>
          </a:p>
          <a:p>
            <a:r>
              <a:rPr lang="en-US" sz="1800" dirty="0"/>
              <a:t>"</a:t>
            </a:r>
            <a:r>
              <a:rPr lang="en-US" sz="1800" b="1" dirty="0"/>
              <a:t>On-Premises-to-Azure Failover</a:t>
            </a:r>
            <a:r>
              <a:rPr lang="en-US" sz="18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1800" dirty="0"/>
              <a:t>"</a:t>
            </a:r>
            <a:r>
              <a:rPr lang="en-US" sz="1800" b="1" dirty="0"/>
              <a:t>On-Premises-to-On-Premises Failover</a:t>
            </a:r>
            <a:r>
              <a:rPr lang="en-US" sz="1800" dirty="0"/>
              <a:t>" is the Failover of a Protected Instance from a non-Azure primary site to a non-Azure secondary site.</a:t>
            </a:r>
          </a:p>
          <a:p>
            <a:r>
              <a:rPr lang="en-US" sz="1800" dirty="0"/>
              <a:t>"</a:t>
            </a:r>
            <a:r>
              <a:rPr lang="en-US" sz="1800" b="1" dirty="0"/>
              <a:t>Protected Instance</a:t>
            </a:r>
            <a:r>
              <a:rPr lang="en-US" sz="18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3455368302"/>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endParaRPr lang="en-US"/>
          </a:p>
        </p:txBody>
      </p:sp>
      <p:sp>
        <p:nvSpPr>
          <p:cNvPr id="5" name="Text Placeholder 4"/>
          <p:cNvSpPr>
            <a:spLocks noGrp="1"/>
          </p:cNvSpPr>
          <p:nvPr>
            <p:ph type="body" sz="quarter" idx="11"/>
          </p:nvPr>
        </p:nvSpPr>
        <p:spPr/>
        <p:txBody>
          <a:bodyPr/>
          <a:lstStyle/>
          <a:p>
            <a:r>
              <a:rPr lang="en-US" sz="33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2328487164"/>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6122" y="1903377"/>
            <a:ext cx="9144000" cy="41402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23">
              <a:defRPr/>
            </a:pPr>
            <a:endParaRPr lang="en-US" sz="1471" b="0" dirty="0">
              <a:solidFill>
                <a:srgbClr val="E7E6E6"/>
              </a:solidFill>
              <a:latin typeface="Calibri" panose="020F0502020204030204"/>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35561" y="4405408"/>
            <a:ext cx="6379929" cy="6953"/>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31551" y="2267994"/>
            <a:ext cx="3438885" cy="429328"/>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buClr>
                <a:prstClr val="black"/>
              </a:buClr>
              <a:defRPr/>
            </a:pPr>
            <a:r>
              <a:rPr lang="en-US" sz="2100" b="0" u="sng" dirty="0">
                <a:solidFill>
                  <a:srgbClr val="0070C0"/>
                </a:solidFill>
                <a:latin typeface="Calibri" panose="020F0502020204030204"/>
              </a:rPr>
              <a:t>Specialized Workloads</a:t>
            </a:r>
          </a:p>
        </p:txBody>
      </p:sp>
      <p:sp>
        <p:nvSpPr>
          <p:cNvPr id="31" name="Text Placeholder 9"/>
          <p:cNvSpPr txBox="1">
            <a:spLocks/>
          </p:cNvSpPr>
          <p:nvPr/>
        </p:nvSpPr>
        <p:spPr>
          <a:xfrm>
            <a:off x="6535925" y="2223106"/>
            <a:ext cx="2352014" cy="470878"/>
          </a:xfrm>
          <a:prstGeom prst="rect">
            <a:avLst/>
          </a:prstGeom>
        </p:spPr>
        <p:txBody>
          <a:bodyPr vert="horz" wrap="square" lIns="109713" tIns="68570" rIns="109713" bIns="6857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buClr>
                <a:prstClr val="black"/>
              </a:buClr>
              <a:defRPr/>
            </a:pPr>
            <a:r>
              <a:rPr lang="en-US" sz="2100" b="0" u="sng" dirty="0">
                <a:solidFill>
                  <a:srgbClr val="0070C0"/>
                </a:solidFill>
                <a:latin typeface="Calibri" panose="020F0502020204030204"/>
              </a:rPr>
              <a:t>Virtual</a:t>
            </a:r>
            <a:r>
              <a:rPr lang="en-US" sz="2400" b="0" u="sng" dirty="0">
                <a:solidFill>
                  <a:srgbClr val="0070C0"/>
                </a:solidFill>
                <a:latin typeface="Calibri Light" panose="020F0302020204030204"/>
              </a:rPr>
              <a:t> </a:t>
            </a:r>
            <a:r>
              <a:rPr lang="en-US" sz="2100" b="0" u="sng" dirty="0">
                <a:solidFill>
                  <a:srgbClr val="0070C0"/>
                </a:solidFill>
                <a:latin typeface="Calibri" panose="020F0502020204030204"/>
              </a:rPr>
              <a:t>Machines</a:t>
            </a:r>
          </a:p>
        </p:txBody>
      </p:sp>
      <p:sp>
        <p:nvSpPr>
          <p:cNvPr id="32" name="Text Placeholder 9"/>
          <p:cNvSpPr txBox="1">
            <a:spLocks/>
          </p:cNvSpPr>
          <p:nvPr/>
        </p:nvSpPr>
        <p:spPr>
          <a:xfrm>
            <a:off x="3086577" y="2265516"/>
            <a:ext cx="2898602" cy="429328"/>
          </a:xfrm>
          <a:prstGeom prst="rect">
            <a:avLst/>
          </a:prstGeom>
        </p:spPr>
        <p:txBody>
          <a:bodyPr vert="horz" wrap="square" lIns="109713" tIns="68570" rIns="109713" bIns="68570"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685775">
              <a:buClr>
                <a:prstClr val="black"/>
              </a:buClr>
              <a:defRPr/>
            </a:pPr>
            <a:r>
              <a:rPr lang="en-US" sz="2100" b="0" u="sng" dirty="0">
                <a:solidFill>
                  <a:srgbClr val="0070C0"/>
                </a:solidFill>
                <a:latin typeface="Calibri" panose="020F0502020204030204"/>
              </a:rPr>
              <a:t>File/Folders/Volumes</a:t>
            </a:r>
          </a:p>
        </p:txBody>
      </p:sp>
      <p:sp>
        <p:nvSpPr>
          <p:cNvPr id="36" name="TextBox 35"/>
          <p:cNvSpPr txBox="1"/>
          <p:nvPr/>
        </p:nvSpPr>
        <p:spPr>
          <a:xfrm>
            <a:off x="4671683" y="3973858"/>
            <a:ext cx="277025" cy="429318"/>
          </a:xfrm>
          <a:prstGeom prst="rect">
            <a:avLst/>
          </a:prstGeom>
          <a:noFill/>
        </p:spPr>
        <p:txBody>
          <a:bodyPr wrap="none" lIns="137141" tIns="109713" rIns="137141" bIns="109713" rtlCol="0">
            <a:spAutoFit/>
          </a:bodyPr>
          <a:lstStyle/>
          <a:p>
            <a:pPr defTabSz="342900" fontAlgn="auto">
              <a:lnSpc>
                <a:spcPct val="90000"/>
              </a:lnSpc>
              <a:spcBef>
                <a:spcPts val="0"/>
              </a:spcBef>
              <a:spcAft>
                <a:spcPts val="450"/>
              </a:spcAft>
              <a:defRPr/>
            </a:pPr>
            <a:endParaRPr lang="en-US" sz="1500" b="0" dirty="0">
              <a:solidFill>
                <a:srgbClr val="E7E6E6"/>
              </a:solidFill>
              <a:latin typeface="Calibri" panose="020F0502020204030204"/>
            </a:endParaRPr>
          </a:p>
        </p:txBody>
      </p:sp>
      <p:sp>
        <p:nvSpPr>
          <p:cNvPr id="22" name="Rectangle 21"/>
          <p:cNvSpPr/>
          <p:nvPr/>
        </p:nvSpPr>
        <p:spPr bwMode="auto">
          <a:xfrm>
            <a:off x="6525462" y="2588602"/>
            <a:ext cx="2051663" cy="132624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Windows</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Linux</a:t>
            </a:r>
          </a:p>
        </p:txBody>
      </p:sp>
      <p:sp>
        <p:nvSpPr>
          <p:cNvPr id="37" name="Rectangle 36"/>
          <p:cNvSpPr/>
          <p:nvPr/>
        </p:nvSpPr>
        <p:spPr bwMode="auto">
          <a:xfrm>
            <a:off x="201931" y="4468655"/>
            <a:ext cx="2884646" cy="12025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Hyper-V</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Windows Server</a:t>
            </a:r>
          </a:p>
        </p:txBody>
      </p:sp>
      <p:sp>
        <p:nvSpPr>
          <p:cNvPr id="38" name="Rectangle 37"/>
          <p:cNvSpPr/>
          <p:nvPr/>
        </p:nvSpPr>
        <p:spPr bwMode="auto">
          <a:xfrm>
            <a:off x="3232697" y="2677147"/>
            <a:ext cx="2879579" cy="123769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Windows Server</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Windows</a:t>
            </a:r>
          </a:p>
        </p:txBody>
      </p:sp>
      <p:sp>
        <p:nvSpPr>
          <p:cNvPr id="39" name="Rectangle 38"/>
          <p:cNvSpPr/>
          <p:nvPr/>
        </p:nvSpPr>
        <p:spPr bwMode="auto">
          <a:xfrm>
            <a:off x="3259424" y="4471112"/>
            <a:ext cx="3205739" cy="12000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Microsoft Azure</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VMware</a:t>
            </a:r>
          </a:p>
        </p:txBody>
      </p:sp>
      <p:sp>
        <p:nvSpPr>
          <p:cNvPr id="40" name="Rectangle 39"/>
          <p:cNvSpPr/>
          <p:nvPr/>
        </p:nvSpPr>
        <p:spPr bwMode="auto">
          <a:xfrm>
            <a:off x="343326" y="2677146"/>
            <a:ext cx="2432437" cy="166951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252109" indent="-252109" defTabSz="685577">
              <a:buFont typeface="Arial" panose="020B0604020202020204" pitchFamily="34" charset="0"/>
              <a:buChar char="•"/>
              <a:defRPr/>
            </a:pPr>
            <a:r>
              <a:rPr lang="en-US" sz="2941" b="0" dirty="0">
                <a:solidFill>
                  <a:srgbClr val="002060"/>
                </a:solidFill>
                <a:latin typeface="Calibri" panose="020F0502020204030204"/>
              </a:rPr>
              <a:t>Exchange</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SharePoint</a:t>
            </a:r>
          </a:p>
          <a:p>
            <a:pPr marL="252109" indent="-252109" defTabSz="685577">
              <a:buFont typeface="Arial" panose="020B0604020202020204" pitchFamily="34" charset="0"/>
              <a:buChar char="•"/>
              <a:defRPr/>
            </a:pPr>
            <a:r>
              <a:rPr lang="en-US" sz="2941" b="0" dirty="0">
                <a:solidFill>
                  <a:srgbClr val="002060"/>
                </a:solidFill>
                <a:latin typeface="Calibri" panose="020F0502020204030204"/>
              </a:rPr>
              <a:t>SQL Server</a:t>
            </a:r>
          </a:p>
        </p:txBody>
      </p:sp>
    </p:spTree>
    <p:extLst>
      <p:ext uri="{BB962C8B-B14F-4D97-AF65-F5344CB8AC3E}">
        <p14:creationId xmlns:p14="http://schemas.microsoft.com/office/powerpoint/2010/main" val="404953989"/>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26" spc="-38" dirty="0"/>
              <a:t>How It Works: Azure Backup Server </a:t>
            </a:r>
            <a:endParaRPr lang="en-US" sz="2426" dirty="0"/>
          </a:p>
        </p:txBody>
      </p:sp>
      <p:sp>
        <p:nvSpPr>
          <p:cNvPr id="17" name="Rectangle 16"/>
          <p:cNvSpPr/>
          <p:nvPr/>
        </p:nvSpPr>
        <p:spPr bwMode="auto">
          <a:xfrm>
            <a:off x="1982323" y="1823401"/>
            <a:ext cx="1407797" cy="128019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defRPr/>
            </a:pPr>
            <a:endParaRPr lang="en-US" sz="2059" b="0" dirty="0">
              <a:gradFill>
                <a:gsLst>
                  <a:gs pos="0">
                    <a:srgbClr val="FFFFFF"/>
                  </a:gs>
                  <a:gs pos="100000">
                    <a:srgbClr val="FFFFFF"/>
                  </a:gs>
                </a:gsLst>
                <a:lin ang="5400000" scaled="0"/>
              </a:gradFill>
              <a:latin typeface="Segoe UI"/>
            </a:endParaRPr>
          </a:p>
        </p:txBody>
      </p:sp>
      <p:sp>
        <p:nvSpPr>
          <p:cNvPr id="18" name="TextBox 17"/>
          <p:cNvSpPr txBox="1"/>
          <p:nvPr/>
        </p:nvSpPr>
        <p:spPr>
          <a:xfrm>
            <a:off x="3402329" y="4462168"/>
            <a:ext cx="3615996" cy="489954"/>
          </a:xfrm>
          <a:prstGeom prst="rect">
            <a:avLst/>
          </a:prstGeom>
          <a:noFill/>
        </p:spPr>
        <p:txBody>
          <a:bodyPr wrap="square" lIns="81611" tIns="40805" rIns="81611" bIns="40805" rtlCol="0">
            <a:spAutoFit/>
          </a:bodyPr>
          <a:lstStyle/>
          <a:p>
            <a:pPr algn="ctr" defTabSz="685644" fontAlgn="auto">
              <a:spcBef>
                <a:spcPts val="0"/>
              </a:spcBef>
              <a:spcAft>
                <a:spcPts val="0"/>
              </a:spcAft>
              <a:defRPr/>
            </a:pPr>
            <a:r>
              <a:rPr lang="en-US" sz="1324" b="0" dirty="0">
                <a:solidFill>
                  <a:srgbClr val="0070C0"/>
                </a:solidFill>
                <a:latin typeface="Segoe UI"/>
              </a:rPr>
              <a:t>4. Schedule &amp; Back up </a:t>
            </a:r>
            <a:r>
              <a:rPr lang="en-GB" sz="1324" b="0" dirty="0">
                <a:solidFill>
                  <a:srgbClr val="0070C0"/>
                </a:solidFill>
                <a:latin typeface="Segoe UI"/>
              </a:rPr>
              <a:t>encrypted data</a:t>
            </a:r>
          </a:p>
          <a:p>
            <a:pPr algn="ctr" defTabSz="685644" fontAlgn="auto">
              <a:spcBef>
                <a:spcPts val="0"/>
              </a:spcBef>
              <a:spcAft>
                <a:spcPts val="0"/>
              </a:spcAft>
              <a:defRPr/>
            </a:pPr>
            <a:endParaRPr lang="en-US" sz="1324" b="0" dirty="0">
              <a:solidFill>
                <a:srgbClr val="0070C0"/>
              </a:solidFill>
              <a:latin typeface="Segoe UI"/>
            </a:endParaRPr>
          </a:p>
        </p:txBody>
      </p:sp>
      <p:sp>
        <p:nvSpPr>
          <p:cNvPr id="19" name="TextBox 18"/>
          <p:cNvSpPr txBox="1"/>
          <p:nvPr/>
        </p:nvSpPr>
        <p:spPr>
          <a:xfrm>
            <a:off x="1221807" y="3132123"/>
            <a:ext cx="1856476" cy="489954"/>
          </a:xfrm>
          <a:prstGeom prst="rect">
            <a:avLst/>
          </a:prstGeom>
          <a:noFill/>
        </p:spPr>
        <p:txBody>
          <a:bodyPr wrap="square" lIns="81611" tIns="40805" rIns="81611" bIns="40805" rtlCol="0">
            <a:spAutoFit/>
          </a:bodyPr>
          <a:lstStyle/>
          <a:p>
            <a:pPr defTabSz="685644" fontAlgn="auto">
              <a:spcBef>
                <a:spcPts val="0"/>
              </a:spcBef>
              <a:spcAft>
                <a:spcPts val="0"/>
              </a:spcAft>
              <a:defRPr/>
            </a:pPr>
            <a:r>
              <a:rPr lang="en-US" sz="1324" b="0" dirty="0">
                <a:solidFill>
                  <a:prstClr val="black"/>
                </a:solidFill>
                <a:latin typeface="Segoe UI"/>
              </a:rPr>
              <a:t>3. Install Azure Backup Server software</a:t>
            </a:r>
          </a:p>
        </p:txBody>
      </p:sp>
      <p:sp>
        <p:nvSpPr>
          <p:cNvPr id="20" name="TextBox 19"/>
          <p:cNvSpPr txBox="1"/>
          <p:nvPr/>
        </p:nvSpPr>
        <p:spPr>
          <a:xfrm>
            <a:off x="575254" y="2182235"/>
            <a:ext cx="1233545" cy="897502"/>
          </a:xfrm>
          <a:prstGeom prst="rect">
            <a:avLst/>
          </a:prstGeom>
          <a:noFill/>
        </p:spPr>
        <p:txBody>
          <a:bodyPr wrap="square" lIns="81611" tIns="40805" rIns="81611" bIns="40805" rtlCol="0">
            <a:spAutoFit/>
          </a:bodyPr>
          <a:lstStyle/>
          <a:p>
            <a:pPr defTabSz="685644" fontAlgn="auto">
              <a:spcBef>
                <a:spcPts val="0"/>
              </a:spcBef>
              <a:spcAft>
                <a:spcPts val="0"/>
              </a:spcAft>
              <a:defRPr/>
            </a:pPr>
            <a:r>
              <a:rPr lang="en-US" sz="1324" b="0" dirty="0">
                <a:solidFill>
                  <a:prstClr val="black"/>
                </a:solidFill>
                <a:latin typeface="Segoe UI"/>
              </a:rPr>
              <a:t>1. Create Backup and Site Recovery Vault</a:t>
            </a:r>
          </a:p>
        </p:txBody>
      </p:sp>
      <p:cxnSp>
        <p:nvCxnSpPr>
          <p:cNvPr id="21" name="Straight Connector 20"/>
          <p:cNvCxnSpPr/>
          <p:nvPr/>
        </p:nvCxnSpPr>
        <p:spPr>
          <a:xfrm flipH="1">
            <a:off x="1245764" y="2184999"/>
            <a:ext cx="651793"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3390120" y="2433512"/>
            <a:ext cx="2957719" cy="29988"/>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5663528" y="1713705"/>
            <a:ext cx="3166490" cy="17436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65900" tIns="32951" rIns="65900" bIns="32951" numCol="1" anchor="b" anchorCtr="1" compatLnSpc="1">
            <a:prstTxWarp prst="textNoShape">
              <a:avLst/>
            </a:prstTxWarp>
          </a:bodyPr>
          <a:lstStyle/>
          <a:p>
            <a:pPr defTabSz="671965" fontAlgn="auto">
              <a:spcBef>
                <a:spcPts val="0"/>
              </a:spcBef>
              <a:spcAft>
                <a:spcPts val="0"/>
              </a:spcAft>
              <a:defRPr/>
            </a:pPr>
            <a:endParaRPr lang="en-US" sz="1297" b="0" dirty="0">
              <a:solidFill>
                <a:srgbClr val="FFFFFF"/>
              </a:solidFill>
              <a:latin typeface="Segoe UI"/>
            </a:endParaRPr>
          </a:p>
        </p:txBody>
      </p:sp>
      <p:cxnSp>
        <p:nvCxnSpPr>
          <p:cNvPr id="24" name="Straight Connector 23"/>
          <p:cNvCxnSpPr/>
          <p:nvPr/>
        </p:nvCxnSpPr>
        <p:spPr>
          <a:xfrm flipH="1" flipV="1">
            <a:off x="3192647" y="2668242"/>
            <a:ext cx="1211" cy="952976"/>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3389917" y="3425457"/>
            <a:ext cx="3765324" cy="1347312"/>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29891" y="2043755"/>
            <a:ext cx="2665286" cy="296107"/>
          </a:xfrm>
          <a:prstGeom prst="rect">
            <a:avLst/>
          </a:prstGeom>
          <a:noFill/>
        </p:spPr>
        <p:txBody>
          <a:bodyPr wrap="square" rtlCol="0">
            <a:spAutoFit/>
          </a:bodyPr>
          <a:lstStyle/>
          <a:p>
            <a:pPr algn="ctr" defTabSz="685644" fontAlgn="auto">
              <a:spcBef>
                <a:spcPts val="0"/>
              </a:spcBef>
              <a:spcAft>
                <a:spcPts val="0"/>
              </a:spcAft>
              <a:defRPr/>
            </a:pPr>
            <a:r>
              <a:rPr lang="en-US" sz="1324" b="0" dirty="0">
                <a:solidFill>
                  <a:srgbClr val="44546A"/>
                </a:solidFill>
                <a:latin typeface="Segoe UI"/>
              </a:rPr>
              <a:t>2. Register and configure Vault</a:t>
            </a:r>
          </a:p>
        </p:txBody>
      </p:sp>
      <p:cxnSp>
        <p:nvCxnSpPr>
          <p:cNvPr id="28" name="Straight Connector 96"/>
          <p:cNvCxnSpPr/>
          <p:nvPr/>
        </p:nvCxnSpPr>
        <p:spPr>
          <a:xfrm rot="10800000" flipV="1">
            <a:off x="3363905" y="3482404"/>
            <a:ext cx="3986280" cy="1549919"/>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40831" y="5032321"/>
            <a:ext cx="3909351" cy="489954"/>
          </a:xfrm>
          <a:prstGeom prst="rect">
            <a:avLst/>
          </a:prstGeom>
          <a:noFill/>
        </p:spPr>
        <p:txBody>
          <a:bodyPr wrap="square" lIns="81611" tIns="40805" rIns="81611" bIns="40805" rtlCol="0">
            <a:spAutoFit/>
          </a:bodyPr>
          <a:lstStyle/>
          <a:p>
            <a:pPr algn="ctr" defTabSz="685644" fontAlgn="auto">
              <a:spcBef>
                <a:spcPts val="0"/>
              </a:spcBef>
              <a:spcAft>
                <a:spcPts val="0"/>
              </a:spcAft>
              <a:defRPr/>
            </a:pPr>
            <a:r>
              <a:rPr lang="en-US" sz="1324" b="0" dirty="0">
                <a:solidFill>
                  <a:srgbClr val="7030A0"/>
                </a:solidFill>
                <a:latin typeface="Segoe UI"/>
              </a:rPr>
              <a:t>5. Recover to the same or a different server;</a:t>
            </a:r>
            <a:br>
              <a:rPr lang="en-US" sz="1324" b="0" dirty="0">
                <a:solidFill>
                  <a:srgbClr val="7030A0"/>
                </a:solidFill>
                <a:latin typeface="Segoe UI"/>
              </a:rPr>
            </a:br>
            <a:r>
              <a:rPr lang="en-US" sz="1324" b="0" dirty="0">
                <a:solidFill>
                  <a:srgbClr val="7030A0"/>
                </a:solidFill>
                <a:latin typeface="Segoe UI"/>
              </a:rPr>
              <a:t>On-</a:t>
            </a:r>
            <a:r>
              <a:rPr lang="en-US" sz="1324" b="0" dirty="0" err="1">
                <a:solidFill>
                  <a:srgbClr val="7030A0"/>
                </a:solidFill>
                <a:latin typeface="Segoe UI"/>
              </a:rPr>
              <a:t>Premisis</a:t>
            </a:r>
            <a:r>
              <a:rPr lang="en-US" sz="1324" b="0" dirty="0">
                <a:solidFill>
                  <a:srgbClr val="7030A0"/>
                </a:solidFill>
                <a:latin typeface="Segoe UI"/>
              </a:rPr>
              <a:t> or Azure VM</a:t>
            </a:r>
          </a:p>
        </p:txBody>
      </p:sp>
      <p:sp>
        <p:nvSpPr>
          <p:cNvPr id="30" name="Freeform 30"/>
          <p:cNvSpPr>
            <a:spLocks noEditPoints="1"/>
          </p:cNvSpPr>
          <p:nvPr/>
        </p:nvSpPr>
        <p:spPr bwMode="auto">
          <a:xfrm>
            <a:off x="6967299" y="2865180"/>
            <a:ext cx="470005" cy="5196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US" sz="1324" b="0">
              <a:solidFill>
                <a:srgbClr val="505050"/>
              </a:solidFill>
              <a:latin typeface="Segoe UI"/>
            </a:endParaRPr>
          </a:p>
        </p:txBody>
      </p:sp>
      <p:sp>
        <p:nvSpPr>
          <p:cNvPr id="31" name="Freeform 92"/>
          <p:cNvSpPr>
            <a:spLocks noEditPoints="1"/>
          </p:cNvSpPr>
          <p:nvPr/>
        </p:nvSpPr>
        <p:spPr bwMode="black">
          <a:xfrm>
            <a:off x="7306181" y="2970613"/>
            <a:ext cx="248102" cy="33803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68573" tIns="34286" rIns="68573" bIns="34286" numCol="1" anchor="t" anchorCtr="0" compatLnSpc="1">
            <a:prstTxWarp prst="textNoShape">
              <a:avLst/>
            </a:prstTxWarp>
          </a:bodyPr>
          <a:lstStyle/>
          <a:p>
            <a:pPr defTabSz="685644" fontAlgn="auto">
              <a:spcBef>
                <a:spcPts val="0"/>
              </a:spcBef>
              <a:spcAft>
                <a:spcPts val="0"/>
              </a:spcAft>
              <a:defRPr/>
            </a:pPr>
            <a:endParaRPr lang="en-US" sz="1324" b="0" dirty="0">
              <a:solidFill>
                <a:srgbClr val="000000"/>
              </a:solidFill>
              <a:latin typeface="Segoe UI"/>
            </a:endParaRPr>
          </a:p>
        </p:txBody>
      </p:sp>
      <p:sp>
        <p:nvSpPr>
          <p:cNvPr id="32" name="Rectangle 31"/>
          <p:cNvSpPr/>
          <p:nvPr/>
        </p:nvSpPr>
        <p:spPr bwMode="auto">
          <a:xfrm>
            <a:off x="2130962" y="3618470"/>
            <a:ext cx="1271367" cy="1980855"/>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1" compatLnSpc="1">
            <a:prstTxWarp prst="textNoShape">
              <a:avLst/>
            </a:prstTxWarp>
          </a:bodyPr>
          <a:lstStyle/>
          <a:p>
            <a:pPr algn="ctr" defTabSz="685445">
              <a:defRPr/>
            </a:pPr>
            <a:endParaRPr lang="en-US" sz="2059" b="0"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2945247" y="4662754"/>
            <a:ext cx="200075" cy="442829"/>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49" name="Freeform 5"/>
          <p:cNvSpPr>
            <a:spLocks noEditPoints="1"/>
          </p:cNvSpPr>
          <p:nvPr/>
        </p:nvSpPr>
        <p:spPr bwMode="auto">
          <a:xfrm>
            <a:off x="227652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0" name="Freeform 5"/>
          <p:cNvSpPr>
            <a:spLocks noEditPoints="1"/>
          </p:cNvSpPr>
          <p:nvPr/>
        </p:nvSpPr>
        <p:spPr bwMode="auto">
          <a:xfrm>
            <a:off x="250059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1" name="Freeform 5"/>
          <p:cNvSpPr>
            <a:spLocks noEditPoints="1"/>
          </p:cNvSpPr>
          <p:nvPr/>
        </p:nvSpPr>
        <p:spPr bwMode="auto">
          <a:xfrm>
            <a:off x="2724671"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2" name="Freeform 5"/>
          <p:cNvSpPr>
            <a:spLocks noEditPoints="1"/>
          </p:cNvSpPr>
          <p:nvPr/>
        </p:nvSpPr>
        <p:spPr bwMode="auto">
          <a:xfrm>
            <a:off x="2269517"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3" name="Freeform 5"/>
          <p:cNvSpPr>
            <a:spLocks noEditPoints="1"/>
          </p:cNvSpPr>
          <p:nvPr/>
        </p:nvSpPr>
        <p:spPr bwMode="auto">
          <a:xfrm>
            <a:off x="2496305"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4" name="Freeform 5"/>
          <p:cNvSpPr>
            <a:spLocks noEditPoints="1"/>
          </p:cNvSpPr>
          <p:nvPr/>
        </p:nvSpPr>
        <p:spPr bwMode="auto">
          <a:xfrm>
            <a:off x="2723092"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5" name="Freeform 5"/>
          <p:cNvSpPr>
            <a:spLocks noEditPoints="1"/>
          </p:cNvSpPr>
          <p:nvPr/>
        </p:nvSpPr>
        <p:spPr bwMode="auto">
          <a:xfrm>
            <a:off x="2949879" y="4179664"/>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6" name="Freeform 5"/>
          <p:cNvSpPr>
            <a:spLocks noEditPoints="1"/>
          </p:cNvSpPr>
          <p:nvPr/>
        </p:nvSpPr>
        <p:spPr bwMode="auto">
          <a:xfrm>
            <a:off x="2269517"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7" name="Freeform 5"/>
          <p:cNvSpPr>
            <a:spLocks noEditPoints="1"/>
          </p:cNvSpPr>
          <p:nvPr/>
        </p:nvSpPr>
        <p:spPr bwMode="auto">
          <a:xfrm>
            <a:off x="2494760"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8" name="Freeform 5"/>
          <p:cNvSpPr>
            <a:spLocks noEditPoints="1"/>
          </p:cNvSpPr>
          <p:nvPr/>
        </p:nvSpPr>
        <p:spPr bwMode="auto">
          <a:xfrm>
            <a:off x="2720003" y="4662755"/>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59" name="Freeform 5"/>
          <p:cNvSpPr>
            <a:spLocks noEditPoints="1"/>
          </p:cNvSpPr>
          <p:nvPr/>
        </p:nvSpPr>
        <p:spPr bwMode="auto">
          <a:xfrm>
            <a:off x="2948747" y="3696573"/>
            <a:ext cx="188694" cy="443080"/>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62" name="TextBox 61"/>
          <p:cNvSpPr txBox="1"/>
          <p:nvPr/>
        </p:nvSpPr>
        <p:spPr>
          <a:xfrm>
            <a:off x="2177143" y="5072954"/>
            <a:ext cx="1185551" cy="644251"/>
          </a:xfrm>
          <a:prstGeom prst="rect">
            <a:avLst/>
          </a:prstGeom>
          <a:noFill/>
        </p:spPr>
        <p:txBody>
          <a:bodyPr wrap="square" lIns="134444" tIns="107555" rIns="134444" bIns="107555" rtlCol="0">
            <a:spAutoFit/>
          </a:bodyPr>
          <a:lstStyle/>
          <a:p>
            <a:pPr defTabSz="685644" fontAlgn="auto">
              <a:lnSpc>
                <a:spcPct val="90000"/>
              </a:lnSpc>
              <a:spcBef>
                <a:spcPts val="0"/>
              </a:spcBef>
              <a:spcAft>
                <a:spcPts val="441"/>
              </a:spcAft>
              <a:defRPr/>
            </a:pPr>
            <a:r>
              <a:rPr lang="en-US" sz="1028" b="0" dirty="0">
                <a:solidFill>
                  <a:srgbClr val="FFFFFF"/>
                </a:solidFill>
                <a:latin typeface="Segoe UI"/>
              </a:rPr>
              <a:t>Azure Backup Windows Server/Client </a:t>
            </a:r>
          </a:p>
        </p:txBody>
      </p:sp>
      <p:grpSp>
        <p:nvGrpSpPr>
          <p:cNvPr id="63" name="Group 62"/>
          <p:cNvGrpSpPr/>
          <p:nvPr/>
        </p:nvGrpSpPr>
        <p:grpSpPr>
          <a:xfrm>
            <a:off x="674236" y="1595025"/>
            <a:ext cx="541514" cy="571857"/>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44" fontAlgn="auto">
                <a:spcBef>
                  <a:spcPts val="0"/>
                </a:spcBef>
                <a:spcAft>
                  <a:spcPts val="0"/>
                </a:spcAft>
                <a:defRPr/>
              </a:pPr>
              <a:endParaRPr lang="en-GB" sz="1324" b="0">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130963" y="1940788"/>
            <a:ext cx="1098073" cy="983690"/>
          </a:xfrm>
          <a:prstGeom prst="rect">
            <a:avLst/>
          </a:prstGeom>
        </p:spPr>
      </p:pic>
      <p:sp>
        <p:nvSpPr>
          <p:cNvPr id="4" name="Rectangle 3"/>
          <p:cNvSpPr/>
          <p:nvPr/>
        </p:nvSpPr>
        <p:spPr>
          <a:xfrm>
            <a:off x="92529" y="5309574"/>
            <a:ext cx="8160044" cy="646331"/>
          </a:xfrm>
          <a:prstGeom prst="rect">
            <a:avLst/>
          </a:prstGeom>
        </p:spPr>
        <p:txBody>
          <a:bodyPr wrap="square">
            <a:spAutoFit/>
          </a:bodyPr>
          <a:lstStyle/>
          <a:p>
            <a:pPr defTabSz="342900" fontAlgn="auto">
              <a:spcBef>
                <a:spcPts val="0"/>
              </a:spcBef>
              <a:spcAft>
                <a:spcPts val="0"/>
              </a:spcAft>
              <a:defRPr/>
            </a:pPr>
            <a:r>
              <a:rPr lang="en-US" b="0" dirty="0">
                <a:solidFill>
                  <a:prstClr val="black"/>
                </a:solidFill>
                <a:latin typeface="Calibri" panose="020F0502020204030204"/>
              </a:rPr>
              <a:t>Step-By-Step </a:t>
            </a:r>
          </a:p>
          <a:p>
            <a:pPr defTabSz="342900" fontAlgn="auto">
              <a:spcBef>
                <a:spcPts val="0"/>
              </a:spcBef>
              <a:spcAft>
                <a:spcPts val="0"/>
              </a:spcAft>
              <a:defRPr/>
            </a:pPr>
            <a:r>
              <a:rPr lang="en-US" b="0" dirty="0">
                <a:solidFill>
                  <a:prstClr val="black"/>
                </a:solidFill>
                <a:latin typeface="Calibri" panose="020F0502020204030204"/>
                <a:hlinkClick r:id="rId4"/>
              </a:rPr>
              <a:t>https://docs.microsoft.com/en-us/azure/backup/backup-try-azure-backup-in-10-mins</a:t>
            </a:r>
            <a:r>
              <a:rPr lang="en-US" b="0" dirty="0">
                <a:solidFill>
                  <a:prstClr val="black"/>
                </a:solidFill>
                <a:latin typeface="Calibri" panose="020F0502020204030204"/>
              </a:rPr>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4050" b="1" dirty="0"/>
              <a:t>    </a:t>
            </a:r>
            <a:r>
              <a:rPr lang="en-US" sz="3600" b="1" dirty="0"/>
              <a:t>MARS</a:t>
            </a:r>
            <a:r>
              <a:rPr lang="en-US" sz="3600" dirty="0"/>
              <a:t>agentinstaller.exe</a:t>
            </a:r>
            <a:endParaRPr lang="en-US" sz="4050" dirty="0"/>
          </a:p>
          <a:p>
            <a:r>
              <a:rPr lang="en-US" dirty="0"/>
              <a:t>Backup Agent is </a:t>
            </a:r>
          </a:p>
          <a:p>
            <a:r>
              <a:rPr lang="en-US" dirty="0"/>
              <a:t>	</a:t>
            </a:r>
            <a:r>
              <a:rPr lang="en-US" b="1" dirty="0"/>
              <a:t>Microsoft Azure Backup</a:t>
            </a:r>
          </a:p>
          <a:p>
            <a:r>
              <a:rPr lang="en-US" dirty="0"/>
              <a:t>	</a:t>
            </a:r>
            <a:r>
              <a:rPr lang="en-US" sz="1500" dirty="0"/>
              <a:t>"C:\Program Files\Microsoft Azure Recovery Services Agent\bin\</a:t>
            </a:r>
            <a:r>
              <a:rPr lang="en-US" b="1" dirty="0" err="1"/>
              <a:t>wabadmin.msc</a:t>
            </a:r>
            <a:r>
              <a:rPr lang="en-US" dirty="0"/>
              <a:t>"</a:t>
            </a:r>
          </a:p>
          <a:p>
            <a:r>
              <a:rPr lang="en-US" dirty="0"/>
              <a:t>Maximum rate of backups per day?</a:t>
            </a:r>
          </a:p>
          <a:p>
            <a:r>
              <a:rPr lang="en-US" sz="3600" b="1" dirty="0"/>
              <a:t>	Three (3) times per day!</a:t>
            </a:r>
          </a:p>
        </p:txBody>
      </p:sp>
      <p:pic>
        <p:nvPicPr>
          <p:cNvPr id="6" name="Picture 5"/>
          <p:cNvPicPr>
            <a:picLocks noChangeAspect="1"/>
          </p:cNvPicPr>
          <p:nvPr/>
        </p:nvPicPr>
        <p:blipFill>
          <a:blip r:embed="rId3"/>
          <a:stretch>
            <a:fillRect/>
          </a:stretch>
        </p:blipFill>
        <p:spPr>
          <a:xfrm>
            <a:off x="6350404" y="2270569"/>
            <a:ext cx="2793596" cy="1371791"/>
          </a:xfrm>
          <a:prstGeom prst="rect">
            <a:avLst/>
          </a:prstGeom>
        </p:spPr>
      </p:pic>
    </p:spTree>
    <p:extLst>
      <p:ext uri="{BB962C8B-B14F-4D97-AF65-F5344CB8AC3E}">
        <p14:creationId xmlns:p14="http://schemas.microsoft.com/office/powerpoint/2010/main" val="1183211043"/>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629842" y="2180271"/>
            <a:ext cx="3868340" cy="385048"/>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165537" y="2875836"/>
            <a:ext cx="4332645" cy="2782014"/>
          </a:xfrm>
          <a:prstGeom prst="rect">
            <a:avLst/>
          </a:prstGeom>
        </p:spPr>
      </p:pic>
      <p:sp>
        <p:nvSpPr>
          <p:cNvPr id="8" name="Text Placeholder 7"/>
          <p:cNvSpPr>
            <a:spLocks noGrp="1"/>
          </p:cNvSpPr>
          <p:nvPr>
            <p:ph type="body" sz="quarter" idx="3"/>
          </p:nvPr>
        </p:nvSpPr>
        <p:spPr>
          <a:xfrm>
            <a:off x="4629150" y="2180272"/>
            <a:ext cx="3887391" cy="394265"/>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4629150" y="2869720"/>
            <a:ext cx="4342171" cy="2788130"/>
          </a:xfrm>
          <a:prstGeom prst="rect">
            <a:avLst/>
          </a:prstGeom>
        </p:spPr>
      </p:pic>
    </p:spTree>
    <p:extLst>
      <p:ext uri="{BB962C8B-B14F-4D97-AF65-F5344CB8AC3E}">
        <p14:creationId xmlns:p14="http://schemas.microsoft.com/office/powerpoint/2010/main" val="17978167"/>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2314" y="2133391"/>
            <a:ext cx="3838772" cy="2671900"/>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2513320" y="1976158"/>
            <a:ext cx="5763015" cy="3700463"/>
          </a:xfrm>
          <a:prstGeom prst="rect">
            <a:avLst/>
          </a:prstGeom>
        </p:spPr>
      </p:pic>
    </p:spTree>
    <p:extLst>
      <p:ext uri="{BB962C8B-B14F-4D97-AF65-F5344CB8AC3E}">
        <p14:creationId xmlns:p14="http://schemas.microsoft.com/office/powerpoint/2010/main" val="3827267879"/>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167640" y="1602975"/>
            <a:ext cx="4274820" cy="3940576"/>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425" dirty="0"/>
              <a:t>Note: VMware is supported only in testing if Azure Backup Server is deployed on Windows 2016</a:t>
            </a:r>
          </a:p>
        </p:txBody>
      </p:sp>
      <p:sp>
        <p:nvSpPr>
          <p:cNvPr id="2" name="Content Placeholder 1"/>
          <p:cNvSpPr>
            <a:spLocks noGrp="1"/>
          </p:cNvSpPr>
          <p:nvPr>
            <p:ph sz="half" idx="2"/>
          </p:nvPr>
        </p:nvSpPr>
        <p:spPr>
          <a:xfrm>
            <a:off x="4758690" y="1700997"/>
            <a:ext cx="4274820" cy="3842553"/>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350" dirty="0"/>
              <a:t>Physical standalone server	</a:t>
            </a:r>
          </a:p>
          <a:p>
            <a:pPr lvl="2"/>
            <a:r>
              <a:rPr lang="en-US" sz="1350" dirty="0"/>
              <a:t>Hyper-V virtual machine</a:t>
            </a:r>
          </a:p>
          <a:p>
            <a:pPr lvl="2"/>
            <a:r>
              <a:rPr lang="en-US" sz="135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381825" y="5463238"/>
            <a:ext cx="7714696" cy="553998"/>
          </a:xfrm>
          <a:prstGeom prst="rect">
            <a:avLst/>
          </a:prstGeom>
        </p:spPr>
        <p:txBody>
          <a:bodyPr wrap="square">
            <a:spAutoFit/>
          </a:bodyPr>
          <a:lstStyle/>
          <a:p>
            <a:pPr defTabSz="342900" fontAlgn="auto">
              <a:spcBef>
                <a:spcPts val="0"/>
              </a:spcBef>
              <a:spcAft>
                <a:spcPts val="0"/>
              </a:spcAft>
              <a:defRPr/>
            </a:pPr>
            <a:r>
              <a:rPr lang="en-US" sz="1500" b="0" dirty="0">
                <a:solidFill>
                  <a:prstClr val="black"/>
                </a:solidFill>
                <a:latin typeface="Calibri" panose="020F0502020204030204"/>
              </a:rPr>
              <a:t>Docs: </a:t>
            </a:r>
            <a:r>
              <a:rPr lang="en-US" sz="1500" b="0" dirty="0">
                <a:solidFill>
                  <a:prstClr val="black"/>
                </a:solidFill>
                <a:latin typeface="Calibri" panose="020F0502020204030204"/>
                <a:hlinkClick r:id="rId3"/>
              </a:rPr>
              <a:t>https://azure.microsoft.com/en-us/blog/announcing-microsoft-azure-backup-server/</a:t>
            </a:r>
            <a:r>
              <a:rPr lang="en-US" sz="1500" b="0" dirty="0">
                <a:solidFill>
                  <a:prstClr val="black"/>
                </a:solidFill>
                <a:latin typeface="Calibri" panose="020F0502020204030204"/>
              </a:rPr>
              <a:t> </a:t>
            </a:r>
          </a:p>
          <a:p>
            <a:pPr defTabSz="342900" fontAlgn="auto">
              <a:spcBef>
                <a:spcPts val="0"/>
              </a:spcBef>
              <a:spcAft>
                <a:spcPts val="0"/>
              </a:spcAft>
              <a:defRPr/>
            </a:pPr>
            <a:r>
              <a:rPr lang="en-US" sz="1500" b="0" dirty="0">
                <a:solidFill>
                  <a:prstClr val="black"/>
                </a:solidFill>
                <a:latin typeface="Calibri" panose="020F0502020204030204"/>
              </a:rPr>
              <a:t>Download: </a:t>
            </a:r>
            <a:r>
              <a:rPr lang="en-US" sz="1500" b="0" dirty="0">
                <a:solidFill>
                  <a:prstClr val="black"/>
                </a:solidFill>
                <a:latin typeface="Calibri" panose="020F0502020204030204"/>
                <a:hlinkClick r:id="rId4"/>
              </a:rPr>
              <a:t>https://www.microsoft.com/en-us/download/details.aspx?id=55269</a:t>
            </a:r>
            <a:endParaRPr lang="en-US" sz="1500" b="0" dirty="0">
              <a:solidFill>
                <a:prstClr val="black"/>
              </a:solidFill>
              <a:latin typeface="Calibri" panose="020F0502020204030204"/>
            </a:endParaRPr>
          </a:p>
        </p:txBody>
      </p:sp>
      <p:sp>
        <p:nvSpPr>
          <p:cNvPr id="4" name="Rectangle 3"/>
          <p:cNvSpPr/>
          <p:nvPr/>
        </p:nvSpPr>
        <p:spPr>
          <a:xfrm>
            <a:off x="4879759" y="4747658"/>
            <a:ext cx="3819617" cy="738664"/>
          </a:xfrm>
          <a:prstGeom prst="rect">
            <a:avLst/>
          </a:prstGeom>
        </p:spPr>
        <p:txBody>
          <a:bodyPr wrap="square">
            <a:spAutoFit/>
          </a:bodyPr>
          <a:lstStyle/>
          <a:p>
            <a:pPr defTabSz="342900" fontAlgn="auto">
              <a:spcBef>
                <a:spcPts val="0"/>
              </a:spcBef>
              <a:spcAft>
                <a:spcPts val="0"/>
              </a:spcAft>
              <a:defRPr/>
            </a:pPr>
            <a:r>
              <a:rPr lang="en-US" sz="2100" b="0" dirty="0">
                <a:solidFill>
                  <a:srgbClr val="002060"/>
                </a:solidFill>
                <a:highlight>
                  <a:srgbClr val="00FF00"/>
                </a:highlight>
                <a:latin typeface="Calibri" panose="020F0502020204030204"/>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Documentation / More Info…</a:t>
            </a:r>
          </a:p>
        </p:txBody>
      </p:sp>
      <p:sp>
        <p:nvSpPr>
          <p:cNvPr id="3" name="Rectangle 2"/>
          <p:cNvSpPr/>
          <p:nvPr/>
        </p:nvSpPr>
        <p:spPr>
          <a:xfrm>
            <a:off x="364672" y="1829974"/>
            <a:ext cx="8659586" cy="2585323"/>
          </a:xfrm>
          <a:prstGeom prst="rect">
            <a:avLst/>
          </a:prstGeom>
        </p:spPr>
        <p:txBody>
          <a:bodyPr wrap="square">
            <a:spAutoFit/>
          </a:bodyPr>
          <a:lstStyle/>
          <a:p>
            <a:pPr defTabSz="342900" fontAlgn="auto">
              <a:spcBef>
                <a:spcPts val="0"/>
              </a:spcBef>
              <a:spcAft>
                <a:spcPts val="0"/>
              </a:spcAft>
              <a:defRPr/>
            </a:pPr>
            <a:r>
              <a:rPr lang="en-US" sz="3600" dirty="0">
                <a:solidFill>
                  <a:prstClr val="black"/>
                </a:solidFill>
                <a:latin typeface="Calibri" panose="020F0502020204030204"/>
              </a:rPr>
              <a:t>Azure Key Vault:</a:t>
            </a:r>
            <a:endParaRPr lang="en-US" sz="3600" dirty="0">
              <a:solidFill>
                <a:prstClr val="black"/>
              </a:solidFill>
              <a:latin typeface="Calibri" panose="020F0502020204030204"/>
              <a:hlinkClick r:id="rId3"/>
            </a:endParaRPr>
          </a:p>
          <a:p>
            <a:pPr defTabSz="342900" fontAlgn="auto">
              <a:spcBef>
                <a:spcPts val="0"/>
              </a:spcBef>
              <a:spcAft>
                <a:spcPts val="0"/>
              </a:spcAft>
              <a:defRPr/>
            </a:pPr>
            <a:r>
              <a:rPr lang="en-US" sz="3000" b="0" dirty="0">
                <a:solidFill>
                  <a:prstClr val="black"/>
                </a:solidFill>
                <a:latin typeface="Calibri" panose="020F0502020204030204"/>
                <a:hlinkClick r:id="rId3"/>
              </a:rPr>
              <a:t>https://docs.microsoft.com/en-us/azure/key-vault/</a:t>
            </a:r>
            <a:endParaRPr lang="en-US" sz="3000" b="0" dirty="0">
              <a:solidFill>
                <a:prstClr val="black"/>
              </a:solidFill>
              <a:latin typeface="Calibri" panose="020F0502020204030204"/>
            </a:endParaRPr>
          </a:p>
          <a:p>
            <a:pPr defTabSz="342900" fontAlgn="auto">
              <a:spcBef>
                <a:spcPts val="0"/>
              </a:spcBef>
              <a:spcAft>
                <a:spcPts val="0"/>
              </a:spcAft>
              <a:defRPr/>
            </a:pPr>
            <a:endParaRPr lang="en-US" sz="3000" b="0" dirty="0">
              <a:solidFill>
                <a:prstClr val="black"/>
              </a:solidFill>
              <a:latin typeface="Calibri" panose="020F0502020204030204"/>
            </a:endParaRPr>
          </a:p>
          <a:p>
            <a:pPr defTabSz="342900" fontAlgn="auto">
              <a:spcBef>
                <a:spcPts val="0"/>
              </a:spcBef>
              <a:spcAft>
                <a:spcPts val="0"/>
              </a:spcAft>
              <a:defRPr/>
            </a:pPr>
            <a:r>
              <a:rPr lang="en-US" sz="3600" dirty="0">
                <a:solidFill>
                  <a:prstClr val="black"/>
                </a:solidFill>
                <a:latin typeface="Calibri" panose="020F0502020204030204"/>
              </a:rPr>
              <a:t>Azure Backup: </a:t>
            </a:r>
          </a:p>
          <a:p>
            <a:pPr defTabSz="342900" fontAlgn="auto">
              <a:spcBef>
                <a:spcPts val="0"/>
              </a:spcBef>
              <a:spcAft>
                <a:spcPts val="0"/>
              </a:spcAft>
              <a:defRPr/>
            </a:pPr>
            <a:r>
              <a:rPr lang="en-US" sz="3000" b="0" dirty="0">
                <a:solidFill>
                  <a:prstClr val="black"/>
                </a:solidFill>
                <a:latin typeface="Calibri" panose="020F0502020204030204"/>
                <a:hlinkClick r:id="rId4"/>
              </a:rPr>
              <a:t>https://docs.microsoft.com/en-us/azure/backup/</a:t>
            </a:r>
            <a:r>
              <a:rPr lang="en-US" sz="3000" b="0" dirty="0">
                <a:solidFill>
                  <a:prstClr val="black"/>
                </a:solidFill>
                <a:latin typeface="Calibri" panose="020F0502020204030204"/>
              </a:rPr>
              <a:t> </a:t>
            </a:r>
          </a:p>
        </p:txBody>
      </p:sp>
    </p:spTree>
    <p:extLst>
      <p:ext uri="{BB962C8B-B14F-4D97-AF65-F5344CB8AC3E}">
        <p14:creationId xmlns:p14="http://schemas.microsoft.com/office/powerpoint/2010/main" val="129361743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type="body" idx="1"/>
          </p:nvPr>
        </p:nvSpPr>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4" name="Text Placeholder 3">
            <a:extLst>
              <a:ext uri="{FF2B5EF4-FFF2-40B4-BE49-F238E27FC236}">
                <a16:creationId xmlns:a16="http://schemas.microsoft.com/office/drawing/2014/main" id="{65FF5450-E195-4841-AE70-DACEA259407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StorSimple Supported workloads</a:t>
            </a:r>
          </a:p>
        </p:txBody>
      </p:sp>
      <p:sp>
        <p:nvSpPr>
          <p:cNvPr id="36" name="TextBox 35"/>
          <p:cNvSpPr txBox="1"/>
          <p:nvPr/>
        </p:nvSpPr>
        <p:spPr>
          <a:xfrm>
            <a:off x="250238" y="115486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a:duotone>
              <a:schemeClr val="accent1">
                <a:shade val="45000"/>
                <a:satMod val="135000"/>
              </a:schemeClr>
              <a:prstClr val="white"/>
            </a:duotone>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a:grayscl/>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a:stretch>
            <a:fillRect/>
          </a:stretch>
        </p:blipFill>
        <p:spPr>
          <a:xfrm>
            <a:off x="5758994" y="4679350"/>
            <a:ext cx="416937" cy="67961"/>
          </a:xfrm>
          <a:prstGeom prst="rect">
            <a:avLst/>
          </a:prstGeom>
        </p:spPr>
      </p:pic>
      <p:pic>
        <p:nvPicPr>
          <p:cNvPr id="57" name="Picture 56"/>
          <p:cNvPicPr>
            <a:picLocks noChangeAspect="1"/>
          </p:cNvPicPr>
          <p:nvPr/>
        </p:nvPicPr>
        <p:blipFill>
          <a:blip r:embed="rId7">
            <a:grayscl/>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a:stretch>
            <a:fillRect/>
          </a:stretch>
        </p:blipFill>
        <p:spPr>
          <a:xfrm>
            <a:off x="2263507" y="4612382"/>
            <a:ext cx="345672" cy="352041"/>
          </a:xfrm>
          <a:prstGeom prst="rect">
            <a:avLst/>
          </a:prstGeom>
        </p:spPr>
      </p:pic>
      <p:pic>
        <p:nvPicPr>
          <p:cNvPr id="7" name="Picture 6"/>
          <p:cNvPicPr>
            <a:picLocks noChangeAspect="1"/>
          </p:cNvPicPr>
          <p:nvPr/>
        </p:nvPicPr>
        <p:blipFill>
          <a:blip r:embed="rId10"/>
          <a:stretch>
            <a:fillRect/>
          </a:stretch>
        </p:blipFill>
        <p:spPr>
          <a:xfrm>
            <a:off x="967634" y="4615717"/>
            <a:ext cx="450608" cy="327336"/>
          </a:xfrm>
          <a:prstGeom prst="rect">
            <a:avLst/>
          </a:prstGeom>
        </p:spPr>
      </p:pic>
      <p:pic>
        <p:nvPicPr>
          <p:cNvPr id="9" name="Picture 8"/>
          <p:cNvPicPr>
            <a:picLocks noChangeAspect="1"/>
          </p:cNvPicPr>
          <p:nvPr/>
        </p:nvPicPr>
        <p:blipFill>
          <a:blip r:embed="rId11"/>
          <a:stretch>
            <a:fillRect/>
          </a:stretch>
        </p:blipFill>
        <p:spPr>
          <a:xfrm>
            <a:off x="7136383" y="2839715"/>
            <a:ext cx="790107" cy="574382"/>
          </a:xfrm>
          <a:prstGeom prst="rect">
            <a:avLst/>
          </a:prstGeom>
        </p:spPr>
      </p:pic>
      <p:pic>
        <p:nvPicPr>
          <p:cNvPr id="10" name="Picture 9"/>
          <p:cNvPicPr>
            <a:picLocks noChangeAspect="1"/>
          </p:cNvPicPr>
          <p:nvPr/>
        </p:nvPicPr>
        <p:blipFill>
          <a:blip r:embed="rId12"/>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EXAM TIP!</a:t>
            </a:r>
          </a:p>
        </p:txBody>
      </p:sp>
      <p:sp>
        <p:nvSpPr>
          <p:cNvPr id="4" name="Text Placeholder 3"/>
          <p:cNvSpPr>
            <a:spLocks noGrp="1"/>
          </p:cNvSpPr>
          <p:nvPr>
            <p:ph type="body" sz="quarter" idx="11"/>
          </p:nvPr>
        </p:nvSpPr>
        <p:spPr/>
        <p:txBody>
          <a:bodyPr/>
          <a:lstStyle/>
          <a:p>
            <a:r>
              <a:rPr lang="en-US" dirty="0"/>
              <a:t>StorSimple uses iSCSI protocol to link data storage. This means that the storage that is in Azure is presented as locally attached iSCSI volumes.</a:t>
            </a:r>
          </a:p>
          <a:p>
            <a:endParaRPr lang="en-US" dirty="0"/>
          </a:p>
        </p:txBody>
      </p:sp>
    </p:spTree>
    <p:extLst>
      <p:ext uri="{BB962C8B-B14F-4D97-AF65-F5344CB8AC3E}">
        <p14:creationId xmlns:p14="http://schemas.microsoft.com/office/powerpoint/2010/main" val="13211813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01930" y="1921524"/>
            <a:ext cx="4650203" cy="2154436"/>
          </a:xfrm>
        </p:spPr>
        <p:txBody>
          <a:bodyPr/>
          <a:lstStyle/>
          <a:p>
            <a:pPr marL="252086" indent="-252086">
              <a:buFont typeface="Arial" panose="020B0604020202020204" pitchFamily="34" charset="0"/>
              <a:buChar char="•"/>
            </a:pPr>
            <a:r>
              <a:rPr lang="en-US" sz="1800" dirty="0"/>
              <a:t>A declarative template for describing a resource group</a:t>
            </a:r>
          </a:p>
          <a:p>
            <a:pPr marL="252086" indent="-252086">
              <a:buFont typeface="Arial" panose="020B0604020202020204" pitchFamily="34" charset="0"/>
              <a:buChar char="•"/>
            </a:pPr>
            <a:r>
              <a:rPr lang="en-US" sz="1800" dirty="0"/>
              <a:t>Community offered or Build your own</a:t>
            </a:r>
          </a:p>
          <a:p>
            <a:pPr marL="252086" indent="-252086">
              <a:buFont typeface="Arial" panose="020B0604020202020204" pitchFamily="34" charset="0"/>
              <a:buChar char="•"/>
            </a:pPr>
            <a:endParaRPr lang="en-US" sz="1800" dirty="0"/>
          </a:p>
          <a:p>
            <a:pPr marL="252086" indent="-252086">
              <a:buFont typeface="Arial" panose="020B0604020202020204" pitchFamily="34" charset="0"/>
              <a:buChar char="•"/>
            </a:pPr>
            <a:r>
              <a:rPr lang="en-US" sz="1800" dirty="0"/>
              <a:t>Learn about template here: </a:t>
            </a:r>
          </a:p>
          <a:p>
            <a:r>
              <a:rPr lang="en-US" sz="1500" dirty="0">
                <a:hlinkClick r:id="rId6"/>
              </a:rPr>
              <a:t>https://azure.microsoft.com/en-us/resources/templates/</a:t>
            </a:r>
            <a:endParaRPr lang="en-US" sz="15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4852132" y="1921159"/>
            <a:ext cx="4198289" cy="4059904"/>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8901218" y="931963"/>
            <a:ext cx="168080" cy="168104"/>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GuruSkill Master">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4.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5.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0</TotalTime>
  <Words>10555</Words>
  <Application>Microsoft Office PowerPoint</Application>
  <PresentationFormat>On-screen Show (4:3)</PresentationFormat>
  <Paragraphs>1419</Paragraphs>
  <Slides>81</Slides>
  <Notes>78</Notes>
  <HiddenSlides>8</HiddenSlides>
  <MMClips>1</MMClips>
  <ScaleCrop>false</ScaleCrop>
  <HeadingPairs>
    <vt:vector size="6" baseType="variant">
      <vt:variant>
        <vt:lpstr>Fonts Used</vt:lpstr>
      </vt:variant>
      <vt:variant>
        <vt:i4>21</vt:i4>
      </vt:variant>
      <vt:variant>
        <vt:lpstr>Theme</vt:lpstr>
      </vt:variant>
      <vt:variant>
        <vt:i4>9</vt:i4>
      </vt:variant>
      <vt:variant>
        <vt:lpstr>Slide Titles</vt:lpstr>
      </vt:variant>
      <vt:variant>
        <vt:i4>81</vt:i4>
      </vt:variant>
    </vt:vector>
  </HeadingPairs>
  <TitlesOfParts>
    <vt:vector size="111" baseType="lpstr">
      <vt:lpstr>Verdana</vt:lpstr>
      <vt:lpstr>Segoe UI Light</vt:lpstr>
      <vt:lpstr>Courier New</vt:lpstr>
      <vt:lpstr>Wingdings</vt:lpstr>
      <vt:lpstr>&amp;quot</vt:lpstr>
      <vt:lpstr>Segoe UI Black</vt:lpstr>
      <vt:lpstr>Segoe UI Semibold</vt:lpstr>
      <vt:lpstr>Mangal</vt:lpstr>
      <vt:lpstr>Segoe UI</vt:lpstr>
      <vt:lpstr>Segoe UI Symbol</vt:lpstr>
      <vt:lpstr>Calibri Light</vt:lpstr>
      <vt:lpstr>MS PGothic</vt:lpstr>
      <vt:lpstr>Times New Roman</vt:lpstr>
      <vt:lpstr>Consolas</vt:lpstr>
      <vt:lpstr>Arial</vt:lpstr>
      <vt:lpstr>MS PGothic</vt:lpstr>
      <vt:lpstr>Calibri</vt:lpstr>
      <vt:lpstr>Impact</vt:lpstr>
      <vt:lpstr>Segoe UI Semilight</vt:lpstr>
      <vt:lpstr>Segoe Semibold</vt:lpstr>
      <vt:lpstr>segoe-ui_semibold</vt:lpstr>
      <vt:lpstr>GuruSkill Master</vt:lpstr>
      <vt:lpstr>NG_MOC_Core_ModuleNew2</vt:lpstr>
      <vt:lpstr>1_WHITE TEMPLATE</vt:lpstr>
      <vt:lpstr>3_3-30810_Convergence_EMEA_Keynote_Template_Dark</vt:lpstr>
      <vt:lpstr>2_MSVID_White_16x9_2012-08-18</vt:lpstr>
      <vt:lpstr>1_5-30610_Microsoft_Ignite_Keynote_Template</vt:lpstr>
      <vt:lpstr>GuruSkill</vt:lpstr>
      <vt:lpstr>Office Theme</vt:lpstr>
      <vt:lpstr>1_NG_MOC_Core_ModuleNew2</vt:lpstr>
      <vt:lpstr>Agenda and Logistics 70-535 Architecting Azure Solutions</vt:lpstr>
      <vt:lpstr>Exam 70-535 Architecting Microsoft Azure Solutions Data &amp; Cloud Skill Up Workshop - Azure Fundamentals </vt:lpstr>
      <vt:lpstr>Create and Manage Compute Resources (20-25%)</vt:lpstr>
      <vt:lpstr>Create and Manage Compute Resources (20-25%)</vt:lpstr>
      <vt:lpstr>Deploy workloads on Azure Resource Manager (ARM) virtual machines (VMs)  </vt:lpstr>
      <vt:lpstr>Azure Platform</vt:lpstr>
      <vt:lpstr>Azure Resource Manager (ARM) </vt:lpstr>
      <vt:lpstr>Azure Resource Manager Terminology</vt:lpstr>
      <vt:lpstr>Reusable ARM templates</vt:lpstr>
      <vt:lpstr>PowerPoint Presentation</vt:lpstr>
      <vt:lpstr>Compute</vt:lpstr>
      <vt:lpstr>PowerPoint Presentation</vt:lpstr>
      <vt:lpstr>Azure VM Sizes</vt:lpstr>
      <vt:lpstr>VM Sizes</vt:lpstr>
      <vt:lpstr>VM Azure Compute Unit (ACU) </vt:lpstr>
      <vt:lpstr>The Fundamental Element of Azure</vt:lpstr>
      <vt:lpstr>The Fundamental Element of Azure</vt:lpstr>
      <vt:lpstr>VM Disks</vt:lpstr>
      <vt:lpstr>Premium vs Standard (SSD vs HDD) Comparison </vt:lpstr>
      <vt:lpstr>VM Recommendations</vt:lpstr>
      <vt:lpstr>PowerPoint Presentation</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 Containers Enable Microservices</vt:lpstr>
      <vt:lpstr>Microservices 101 </vt:lpstr>
      <vt:lpstr>PowerPoint Presentation</vt:lpstr>
      <vt:lpstr>DevOps &amp; Monolithic vs Micro Services</vt:lpstr>
      <vt:lpstr>Monolith/Traditional vs Microservices/born in cloud</vt:lpstr>
      <vt:lpstr>PowerPoint Presentation</vt:lpstr>
      <vt:lpstr>PowerPoint Presentation</vt:lpstr>
      <vt:lpstr>PowerPoint Presentation</vt:lpstr>
      <vt:lpstr>Microsoft Azure Service Fabric A platform for reliable, hyperscale, microservice-based applications</vt:lpstr>
      <vt:lpstr>PowerPoint Presentation</vt:lpstr>
      <vt:lpstr>PowerPoint Presentation</vt:lpstr>
      <vt:lpstr>PowerPoint Presentation</vt:lpstr>
      <vt:lpstr>PowerPoint Presentation</vt:lpstr>
      <vt:lpstr>PowerPoint Presentation</vt:lpstr>
      <vt:lpstr>Azure Site Recovery</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StorSimple Supported workloads</vt:lpstr>
      <vt:lpstr>EXAM TIP!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2018-05-22T19:09:57Z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